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444" r:id="rId3"/>
    <p:sldId id="918" r:id="rId4"/>
    <p:sldId id="887" r:id="rId5"/>
    <p:sldId id="888" r:id="rId6"/>
    <p:sldId id="914" r:id="rId7"/>
    <p:sldId id="915" r:id="rId8"/>
    <p:sldId id="919" r:id="rId9"/>
    <p:sldId id="890" r:id="rId10"/>
    <p:sldId id="891" r:id="rId11"/>
    <p:sldId id="892" r:id="rId12"/>
    <p:sldId id="894" r:id="rId13"/>
    <p:sldId id="895" r:id="rId14"/>
    <p:sldId id="896" r:id="rId15"/>
    <p:sldId id="920" r:id="rId16"/>
    <p:sldId id="897" r:id="rId17"/>
    <p:sldId id="899" r:id="rId18"/>
    <p:sldId id="910" r:id="rId19"/>
    <p:sldId id="908" r:id="rId20"/>
    <p:sldId id="906" r:id="rId21"/>
    <p:sldId id="905" r:id="rId22"/>
    <p:sldId id="909" r:id="rId23"/>
    <p:sldId id="912" r:id="rId24"/>
    <p:sldId id="917" r:id="rId25"/>
    <p:sldId id="916" r:id="rId26"/>
    <p:sldId id="858" r:id="rId27"/>
    <p:sldId id="643" r:id="rId28"/>
  </p:sldIdLst>
  <p:sldSz cx="9144000" cy="6858000" type="letter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antal" initials="CR" lastIdx="131" clrIdx="0"/>
  <p:cmAuthor id="1" name="Jean-Karl" initials="J" lastIdx="23" clrIdx="1"/>
  <p:cmAuthor id="2" name="Chantal" initials="C" lastIdx="18" clrIdx="2"/>
  <p:cmAuthor id="3" name="Philippe Laperle" initials="PL" lastIdx="20" clrIdx="3"/>
  <p:cmAuthor id="4" name="Sylvia Kairouz" initials="" lastIdx="15" clrIdx="4"/>
  <p:cmAuthor id="5" name="Chantal Robillard" initials="CR" lastIdx="9" clrIdx="5"/>
  <p:cmAuthor id="6" name="CR" initials="CR" lastIdx="28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EBC0B0"/>
    <a:srgbClr val="FFB000"/>
    <a:srgbClr val="BBD9BE"/>
    <a:srgbClr val="F3E2C1"/>
    <a:srgbClr val="B1C3DA"/>
    <a:srgbClr val="DEC702"/>
    <a:srgbClr val="FF9500"/>
    <a:srgbClr val="D88EE8"/>
    <a:srgbClr val="E5C5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 autoAdjust="0"/>
    <p:restoredTop sz="93338" autoAdjust="0"/>
  </p:normalViewPr>
  <p:slideViewPr>
    <p:cSldViewPr>
      <p:cViewPr varScale="1">
        <p:scale>
          <a:sx n="104" d="100"/>
          <a:sy n="104" d="100"/>
        </p:scale>
        <p:origin x="121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7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848"/>
    </p:cViewPr>
  </p:sorterViewPr>
  <p:notesViewPr>
    <p:cSldViewPr>
      <p:cViewPr varScale="1">
        <p:scale>
          <a:sx n="96" d="100"/>
          <a:sy n="96" d="100"/>
        </p:scale>
        <p:origin x="3516" y="84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commentAuthors" Target="commentAuthors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099423-343C-8E40-8C55-FCB50583637D}" type="doc">
      <dgm:prSet loTypeId="urn:microsoft.com/office/officeart/2005/8/layout/hierarchy1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1B30519-4EE0-B148-A55E-AAAA8D92E781}">
      <dgm:prSet phldrT="[Text]" custT="1"/>
      <dgm:spPr/>
      <dgm:t>
        <a:bodyPr/>
        <a:lstStyle/>
        <a:p>
          <a:r>
            <a:rPr lang="en-US" sz="1600" b="1" dirty="0">
              <a:latin typeface="Garamond" charset="0"/>
              <a:ea typeface="Garamond" charset="0"/>
              <a:cs typeface="Garamond" charset="0"/>
            </a:rPr>
            <a:t>Initiatives au </a:t>
          </a:r>
          <a:r>
            <a:rPr lang="en-US" sz="1600" b="1" dirty="0" err="1">
              <a:latin typeface="Garamond" charset="0"/>
              <a:ea typeface="Garamond" charset="0"/>
              <a:cs typeface="Garamond" charset="0"/>
            </a:rPr>
            <a:t>niveau</a:t>
          </a:r>
          <a:r>
            <a:rPr lang="en-US" sz="1600" b="1" dirty="0">
              <a:latin typeface="Garamond" charset="0"/>
              <a:ea typeface="Garamond" charset="0"/>
              <a:cs typeface="Garamond" charset="0"/>
            </a:rPr>
            <a:t> des </a:t>
          </a:r>
          <a:r>
            <a:rPr lang="en-US" sz="1600" b="1" dirty="0" err="1">
              <a:latin typeface="Garamond" charset="0"/>
              <a:ea typeface="Garamond" charset="0"/>
              <a:cs typeface="Garamond" charset="0"/>
            </a:rPr>
            <a:t>politiques</a:t>
          </a:r>
          <a:r>
            <a:rPr lang="en-US" sz="1600" b="1" dirty="0">
              <a:latin typeface="Garamond" charset="0"/>
              <a:ea typeface="Garamond" charset="0"/>
              <a:cs typeface="Garamond" charset="0"/>
            </a:rPr>
            <a:t> de </a:t>
          </a:r>
          <a:r>
            <a:rPr lang="en-US" sz="1600" b="1" dirty="0" err="1">
              <a:latin typeface="Garamond" charset="0"/>
              <a:ea typeface="Garamond" charset="0"/>
              <a:cs typeface="Garamond" charset="0"/>
            </a:rPr>
            <a:t>l’offre</a:t>
          </a:r>
          <a:r>
            <a:rPr lang="en-US" sz="1600" b="1" dirty="0">
              <a:latin typeface="Garamond" charset="0"/>
              <a:ea typeface="Garamond" charset="0"/>
              <a:cs typeface="Garamond" charset="0"/>
            </a:rPr>
            <a:t> de </a:t>
          </a:r>
          <a:r>
            <a:rPr lang="en-US" sz="1600" b="1" dirty="0" err="1">
              <a:latin typeface="Garamond" charset="0"/>
              <a:ea typeface="Garamond" charset="0"/>
              <a:cs typeface="Garamond" charset="0"/>
            </a:rPr>
            <a:t>jeu</a:t>
          </a:r>
          <a:endParaRPr lang="en-US" sz="1600" b="1" dirty="0">
            <a:latin typeface="Garamond" charset="0"/>
            <a:ea typeface="Garamond" charset="0"/>
            <a:cs typeface="Garamond" charset="0"/>
          </a:endParaRPr>
        </a:p>
      </dgm:t>
    </dgm:pt>
    <dgm:pt modelId="{128F625C-8DF8-F44B-BF98-AFB3D26CFF04}" type="parTrans" cxnId="{4DB8BAC6-19FE-8D42-BCC3-E599AAF2C662}">
      <dgm:prSet/>
      <dgm:spPr/>
      <dgm:t>
        <a:bodyPr/>
        <a:lstStyle/>
        <a:p>
          <a:endParaRPr lang="en-US" sz="1600">
            <a:latin typeface="Garamond" charset="0"/>
            <a:ea typeface="Garamond" charset="0"/>
            <a:cs typeface="Garamond" charset="0"/>
          </a:endParaRPr>
        </a:p>
      </dgm:t>
    </dgm:pt>
    <dgm:pt modelId="{38274A16-2604-B443-88E2-90ADCF24DA92}" type="sibTrans" cxnId="{4DB8BAC6-19FE-8D42-BCC3-E599AAF2C662}">
      <dgm:prSet/>
      <dgm:spPr/>
      <dgm:t>
        <a:bodyPr/>
        <a:lstStyle/>
        <a:p>
          <a:endParaRPr lang="en-US" sz="1600">
            <a:latin typeface="Garamond" charset="0"/>
            <a:ea typeface="Garamond" charset="0"/>
            <a:cs typeface="Garamond" charset="0"/>
          </a:endParaRPr>
        </a:p>
      </dgm:t>
    </dgm:pt>
    <dgm:pt modelId="{A07D2671-9B36-C34C-8EBB-8A0A8B3AB438}">
      <dgm:prSet phldrT="[Text]" custT="1"/>
      <dgm:spPr/>
      <dgm:t>
        <a:bodyPr/>
        <a:lstStyle/>
        <a:p>
          <a:r>
            <a:rPr lang="en-US" sz="1600" b="1" dirty="0">
              <a:latin typeface="Garamond" charset="0"/>
              <a:ea typeface="Garamond" charset="0"/>
              <a:cs typeface="Garamond" charset="0"/>
            </a:rPr>
            <a:t>+</a:t>
          </a:r>
        </a:p>
        <a:p>
          <a:r>
            <a:rPr lang="en-US" sz="1600" dirty="0">
              <a:latin typeface="Garamond" charset="0"/>
              <a:ea typeface="Garamond" charset="0"/>
              <a:cs typeface="Garamond" charset="0"/>
            </a:rPr>
            <a:t>⬇ </a:t>
          </a:r>
          <a:r>
            <a:rPr lang="en-US" sz="1600" dirty="0" err="1">
              <a:latin typeface="Garamond" charset="0"/>
              <a:ea typeface="Garamond" charset="0"/>
              <a:cs typeface="Garamond" charset="0"/>
            </a:rPr>
            <a:t>Formes</a:t>
          </a:r>
          <a:r>
            <a:rPr lang="en-US" sz="1600" dirty="0">
              <a:latin typeface="Garamond" charset="0"/>
              <a:ea typeface="Garamond" charset="0"/>
              <a:cs typeface="Garamond" charset="0"/>
            </a:rPr>
            <a:t> de </a:t>
          </a:r>
          <a:r>
            <a:rPr lang="en-US" sz="1600" dirty="0" err="1">
              <a:latin typeface="Garamond" charset="0"/>
              <a:ea typeface="Garamond" charset="0"/>
              <a:cs typeface="Garamond" charset="0"/>
            </a:rPr>
            <a:t>jeu</a:t>
          </a:r>
          <a:r>
            <a:rPr lang="en-US" sz="1600" dirty="0">
              <a:latin typeface="Garamond" charset="0"/>
              <a:ea typeface="Garamond" charset="0"/>
              <a:cs typeface="Garamond" charset="0"/>
            </a:rPr>
            <a:t> plus </a:t>
          </a:r>
          <a:r>
            <a:rPr lang="en-US" sz="1600" dirty="0" err="1">
              <a:latin typeface="Garamond" charset="0"/>
              <a:ea typeface="Garamond" charset="0"/>
              <a:cs typeface="Garamond" charset="0"/>
            </a:rPr>
            <a:t>problématiques</a:t>
          </a:r>
          <a:endParaRPr lang="en-US" sz="1600" dirty="0">
            <a:latin typeface="Garamond" charset="0"/>
            <a:ea typeface="Garamond" charset="0"/>
            <a:cs typeface="Garamond" charset="0"/>
          </a:endParaRPr>
        </a:p>
      </dgm:t>
    </dgm:pt>
    <dgm:pt modelId="{26915579-875F-CF44-9433-406D2A983D67}" type="parTrans" cxnId="{279D1533-EF88-9044-9402-7642C1056F66}">
      <dgm:prSet/>
      <dgm:spPr/>
      <dgm:t>
        <a:bodyPr/>
        <a:lstStyle/>
        <a:p>
          <a:endParaRPr lang="en-US" sz="1600">
            <a:latin typeface="Garamond" charset="0"/>
            <a:ea typeface="Garamond" charset="0"/>
            <a:cs typeface="Garamond" charset="0"/>
          </a:endParaRPr>
        </a:p>
      </dgm:t>
    </dgm:pt>
    <dgm:pt modelId="{577AE321-60CE-BF4C-9AEC-9634B81C29E5}" type="sibTrans" cxnId="{279D1533-EF88-9044-9402-7642C1056F66}">
      <dgm:prSet/>
      <dgm:spPr/>
      <dgm:t>
        <a:bodyPr/>
        <a:lstStyle/>
        <a:p>
          <a:endParaRPr lang="en-US" sz="1600">
            <a:latin typeface="Garamond" charset="0"/>
            <a:ea typeface="Garamond" charset="0"/>
            <a:cs typeface="Garamond" charset="0"/>
          </a:endParaRPr>
        </a:p>
      </dgm:t>
    </dgm:pt>
    <dgm:pt modelId="{EE7659AF-3BC0-D943-B642-E8A395A4EBA6}">
      <dgm:prSet phldrT="[Text]" custT="1"/>
      <dgm:spPr/>
      <dgm:t>
        <a:bodyPr/>
        <a:lstStyle/>
        <a:p>
          <a:r>
            <a:rPr lang="en-US" sz="1600" b="1" dirty="0">
              <a:latin typeface="Garamond" charset="0"/>
              <a:ea typeface="Garamond" charset="0"/>
              <a:cs typeface="Garamond" charset="0"/>
            </a:rPr>
            <a:t>+</a:t>
          </a:r>
        </a:p>
        <a:p>
          <a:r>
            <a:rPr lang="en-US" sz="1600" dirty="0">
              <a:latin typeface="Garamond" charset="0"/>
              <a:ea typeface="Garamond" charset="0"/>
              <a:cs typeface="Garamond" charset="0"/>
            </a:rPr>
            <a:t>⬇ </a:t>
          </a:r>
          <a:r>
            <a:rPr lang="en-US" sz="1600" dirty="0" err="1">
              <a:latin typeface="Garamond" charset="0"/>
              <a:ea typeface="Garamond" charset="0"/>
              <a:cs typeface="Garamond" charset="0"/>
            </a:rPr>
            <a:t>Disponibilité</a:t>
          </a:r>
          <a:endParaRPr lang="en-US" sz="1600" dirty="0">
            <a:latin typeface="Garamond" charset="0"/>
            <a:ea typeface="Garamond" charset="0"/>
            <a:cs typeface="Garamond" charset="0"/>
          </a:endParaRPr>
        </a:p>
      </dgm:t>
    </dgm:pt>
    <dgm:pt modelId="{26B1B5D9-6C81-4446-8182-C38E02B0F02D}" type="parTrans" cxnId="{7DCF4729-55AD-9047-84AB-C5DB96764F2B}">
      <dgm:prSet/>
      <dgm:spPr/>
      <dgm:t>
        <a:bodyPr/>
        <a:lstStyle/>
        <a:p>
          <a:endParaRPr lang="en-US" sz="1600">
            <a:latin typeface="Garamond" charset="0"/>
            <a:ea typeface="Garamond" charset="0"/>
            <a:cs typeface="Garamond" charset="0"/>
          </a:endParaRPr>
        </a:p>
      </dgm:t>
    </dgm:pt>
    <dgm:pt modelId="{75C429C2-BE79-574C-B632-3519549F03A8}" type="sibTrans" cxnId="{7DCF4729-55AD-9047-84AB-C5DB96764F2B}">
      <dgm:prSet/>
      <dgm:spPr/>
      <dgm:t>
        <a:bodyPr/>
        <a:lstStyle/>
        <a:p>
          <a:endParaRPr lang="en-US" sz="1600">
            <a:latin typeface="Garamond" charset="0"/>
            <a:ea typeface="Garamond" charset="0"/>
            <a:cs typeface="Garamond" charset="0"/>
          </a:endParaRPr>
        </a:p>
      </dgm:t>
    </dgm:pt>
    <dgm:pt modelId="{37C35BDA-109D-1447-A892-EF286F686247}">
      <dgm:prSet phldrT="[Text]" custT="1"/>
      <dgm:spPr/>
      <dgm:t>
        <a:bodyPr/>
        <a:lstStyle/>
        <a:p>
          <a:r>
            <a:rPr lang="en-US" sz="1600" b="1" dirty="0">
              <a:latin typeface="Garamond" charset="0"/>
              <a:ea typeface="Garamond" charset="0"/>
              <a:cs typeface="Garamond" charset="0"/>
            </a:rPr>
            <a:t>+</a:t>
          </a:r>
        </a:p>
        <a:p>
          <a:r>
            <a:rPr lang="en-US" sz="1600" dirty="0">
              <a:latin typeface="Garamond" charset="0"/>
              <a:ea typeface="Garamond" charset="0"/>
              <a:cs typeface="Garamond" charset="0"/>
            </a:rPr>
            <a:t>Modifier </a:t>
          </a:r>
          <a:r>
            <a:rPr lang="en-US" sz="1600" dirty="0" err="1">
              <a:latin typeface="Garamond" charset="0"/>
              <a:ea typeface="Garamond" charset="0"/>
              <a:cs typeface="Garamond" charset="0"/>
            </a:rPr>
            <a:t>dans</a:t>
          </a:r>
          <a:r>
            <a:rPr lang="en-US" sz="1600" dirty="0">
              <a:latin typeface="Garamond" charset="0"/>
              <a:ea typeface="Garamond" charset="0"/>
              <a:cs typeface="Garamond" charset="0"/>
            </a:rPr>
            <a:t> les </a:t>
          </a:r>
          <a:r>
            <a:rPr lang="en-US" sz="1600" dirty="0" err="1">
              <a:latin typeface="Garamond" charset="0"/>
              <a:ea typeface="Garamond" charset="0"/>
              <a:cs typeface="Garamond" charset="0"/>
            </a:rPr>
            <a:t>lieux</a:t>
          </a:r>
          <a:r>
            <a:rPr lang="en-US" sz="1600" dirty="0">
              <a:latin typeface="Garamond" charset="0"/>
              <a:ea typeface="Garamond" charset="0"/>
              <a:cs typeface="Garamond" charset="0"/>
            </a:rPr>
            <a:t> de </a:t>
          </a:r>
          <a:r>
            <a:rPr lang="en-US" sz="1600" dirty="0" err="1">
              <a:latin typeface="Garamond" charset="0"/>
              <a:ea typeface="Garamond" charset="0"/>
              <a:cs typeface="Garamond" charset="0"/>
            </a:rPr>
            <a:t>jeu</a:t>
          </a:r>
          <a:endParaRPr lang="en-US" sz="1600" dirty="0">
            <a:latin typeface="Garamond" charset="0"/>
            <a:ea typeface="Garamond" charset="0"/>
            <a:cs typeface="Garamond" charset="0"/>
          </a:endParaRPr>
        </a:p>
      </dgm:t>
    </dgm:pt>
    <dgm:pt modelId="{CEB12CBB-EAC1-A349-867C-D65431E30E5D}" type="parTrans" cxnId="{D3F99402-B4AC-3F41-B82E-F23574C40F24}">
      <dgm:prSet/>
      <dgm:spPr/>
      <dgm:t>
        <a:bodyPr/>
        <a:lstStyle/>
        <a:p>
          <a:endParaRPr lang="en-US" sz="1600">
            <a:latin typeface="Garamond" charset="0"/>
            <a:ea typeface="Garamond" charset="0"/>
            <a:cs typeface="Garamond" charset="0"/>
          </a:endParaRPr>
        </a:p>
      </dgm:t>
    </dgm:pt>
    <dgm:pt modelId="{2D77E3F2-4BB3-2A42-A31F-518440CB3D44}" type="sibTrans" cxnId="{D3F99402-B4AC-3F41-B82E-F23574C40F24}">
      <dgm:prSet/>
      <dgm:spPr/>
      <dgm:t>
        <a:bodyPr/>
        <a:lstStyle/>
        <a:p>
          <a:endParaRPr lang="en-US" sz="1600">
            <a:latin typeface="Garamond" charset="0"/>
            <a:ea typeface="Garamond" charset="0"/>
            <a:cs typeface="Garamond" charset="0"/>
          </a:endParaRPr>
        </a:p>
      </dgm:t>
    </dgm:pt>
    <dgm:pt modelId="{F1276801-5BB9-6645-830C-568FA581119B}" type="asst">
      <dgm:prSet custT="1"/>
      <dgm:spPr>
        <a:ln>
          <a:solidFill>
            <a:schemeClr val="accent6"/>
          </a:solidFill>
        </a:ln>
      </dgm:spPr>
      <dgm:t>
        <a:bodyPr/>
        <a:lstStyle/>
        <a:p>
          <a:r>
            <a:rPr lang="en-US" sz="1600" b="1" dirty="0">
              <a:latin typeface="Garamond" charset="0"/>
              <a:ea typeface="Garamond" charset="0"/>
              <a:cs typeface="Garamond" charset="0"/>
            </a:rPr>
            <a:t>+</a:t>
          </a:r>
          <a:endParaRPr lang="en-US" sz="1600" dirty="0">
            <a:latin typeface="Garamond" charset="0"/>
            <a:ea typeface="Garamond" charset="0"/>
            <a:cs typeface="Garamond" charset="0"/>
          </a:endParaRPr>
        </a:p>
        <a:p>
          <a:r>
            <a:rPr lang="en-US" sz="1600" dirty="0">
              <a:latin typeface="Garamond" charset="0"/>
              <a:ea typeface="Garamond" charset="0"/>
              <a:cs typeface="Garamond" charset="0"/>
            </a:rPr>
            <a:t>⬇ </a:t>
          </a:r>
          <a:r>
            <a:rPr lang="en-US" sz="1600" b="0" dirty="0" err="1">
              <a:latin typeface="Garamond" charset="0"/>
              <a:ea typeface="Garamond" charset="0"/>
              <a:cs typeface="Garamond" charset="0"/>
            </a:rPr>
            <a:t>Proximité</a:t>
          </a:r>
          <a:endParaRPr lang="en-US" sz="1600" b="0" dirty="0">
            <a:latin typeface="Garamond" charset="0"/>
            <a:ea typeface="Garamond" charset="0"/>
            <a:cs typeface="Garamond" charset="0"/>
          </a:endParaRPr>
        </a:p>
      </dgm:t>
    </dgm:pt>
    <dgm:pt modelId="{7AEBC277-E54C-9F44-99BA-444D5469FBDD}" type="parTrans" cxnId="{409CB110-2E34-AF45-A9AA-ED8B2D6B7222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n-US" sz="1600"/>
        </a:p>
      </dgm:t>
    </dgm:pt>
    <dgm:pt modelId="{B1B391A6-1046-F540-B0A0-8151F1A10E5B}" type="sibTrans" cxnId="{409CB110-2E34-AF45-A9AA-ED8B2D6B7222}">
      <dgm:prSet/>
      <dgm:spPr/>
      <dgm:t>
        <a:bodyPr/>
        <a:lstStyle/>
        <a:p>
          <a:endParaRPr lang="en-US" sz="1600"/>
        </a:p>
      </dgm:t>
    </dgm:pt>
    <dgm:pt modelId="{4EAFBE6E-9EDB-B949-8107-4A3FC142A0D9}" type="asst">
      <dgm:prSet custT="1"/>
      <dgm:spPr>
        <a:ln>
          <a:solidFill>
            <a:schemeClr val="accent6"/>
          </a:solidFill>
        </a:ln>
      </dgm:spPr>
      <dgm:t>
        <a:bodyPr/>
        <a:lstStyle/>
        <a:p>
          <a:r>
            <a:rPr lang="en-US" sz="1600" b="1" dirty="0">
              <a:latin typeface="Garamond" charset="0"/>
              <a:ea typeface="Garamond" charset="0"/>
              <a:cs typeface="Garamond" charset="0"/>
            </a:rPr>
            <a:t>+</a:t>
          </a:r>
        </a:p>
        <a:p>
          <a:r>
            <a:rPr lang="en-US" sz="1600" dirty="0">
              <a:latin typeface="Garamond" charset="0"/>
              <a:ea typeface="Garamond" charset="0"/>
              <a:cs typeface="Garamond" charset="0"/>
            </a:rPr>
            <a:t>⬇ </a:t>
          </a:r>
          <a:r>
            <a:rPr lang="en-US" sz="1600" dirty="0" err="1">
              <a:latin typeface="Garamond" charset="0"/>
              <a:ea typeface="Garamond" charset="0"/>
              <a:cs typeface="Garamond" charset="0"/>
            </a:rPr>
            <a:t>Densité</a:t>
          </a:r>
          <a:endParaRPr lang="en-US" sz="1600" dirty="0">
            <a:latin typeface="Garamond" charset="0"/>
            <a:ea typeface="Garamond" charset="0"/>
            <a:cs typeface="Garamond" charset="0"/>
          </a:endParaRPr>
        </a:p>
      </dgm:t>
    </dgm:pt>
    <dgm:pt modelId="{6F08CDBC-F235-7740-B01E-87F874920791}" type="parTrans" cxnId="{5F1229F0-ADCB-7442-9841-82C1F9007AF7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n-US" sz="1600"/>
        </a:p>
      </dgm:t>
    </dgm:pt>
    <dgm:pt modelId="{7AC50821-FED8-2F45-B283-55AF104FEE60}" type="sibTrans" cxnId="{5F1229F0-ADCB-7442-9841-82C1F9007AF7}">
      <dgm:prSet/>
      <dgm:spPr/>
      <dgm:t>
        <a:bodyPr/>
        <a:lstStyle/>
        <a:p>
          <a:endParaRPr lang="en-US" sz="1600"/>
        </a:p>
      </dgm:t>
    </dgm:pt>
    <dgm:pt modelId="{7BBA6C92-9891-3B4F-BD67-E170DD985B8A}" type="asst">
      <dgm:prSet custT="1"/>
      <dgm:spPr>
        <a:ln>
          <a:solidFill>
            <a:schemeClr val="accent6"/>
          </a:solidFill>
        </a:ln>
      </dgm:spPr>
      <dgm:t>
        <a:bodyPr/>
        <a:lstStyle/>
        <a:p>
          <a:r>
            <a:rPr lang="en-US" sz="1600" dirty="0" err="1">
              <a:latin typeface="Garamond" charset="0"/>
              <a:ea typeface="Garamond" charset="0"/>
              <a:cs typeface="Garamond" charset="0"/>
            </a:rPr>
            <a:t>Restreindre</a:t>
          </a:r>
          <a:r>
            <a:rPr lang="en-US" sz="1600" dirty="0">
              <a:latin typeface="Garamond" charset="0"/>
              <a:ea typeface="Garamond" charset="0"/>
              <a:cs typeface="Garamond" charset="0"/>
            </a:rPr>
            <a:t> </a:t>
          </a:r>
          <a:r>
            <a:rPr lang="en-US" sz="1600" dirty="0" err="1">
              <a:latin typeface="Garamond" charset="0"/>
              <a:ea typeface="Garamond" charset="0"/>
              <a:cs typeface="Garamond" charset="0"/>
            </a:rPr>
            <a:t>l’accès</a:t>
          </a:r>
          <a:r>
            <a:rPr lang="en-US" sz="1600" dirty="0">
              <a:latin typeface="Garamond" charset="0"/>
              <a:ea typeface="Garamond" charset="0"/>
              <a:cs typeface="Garamond" charset="0"/>
            </a:rPr>
            <a:t> </a:t>
          </a:r>
          <a:r>
            <a:rPr lang="en-US" sz="1600" dirty="0" err="1">
              <a:latin typeface="Garamond" charset="0"/>
              <a:ea typeface="Garamond" charset="0"/>
              <a:cs typeface="Garamond" charset="0"/>
            </a:rPr>
            <a:t>à</a:t>
          </a:r>
          <a:r>
            <a:rPr lang="en-US" sz="1600" dirty="0">
              <a:latin typeface="Garamond" charset="0"/>
              <a:ea typeface="Garamond" charset="0"/>
              <a:cs typeface="Garamond" charset="0"/>
            </a:rPr>
            <a:t> </a:t>
          </a:r>
          <a:r>
            <a:rPr lang="en-US" sz="1600" dirty="0" err="1">
              <a:latin typeface="Garamond" charset="0"/>
              <a:ea typeface="Garamond" charset="0"/>
              <a:cs typeface="Garamond" charset="0"/>
            </a:rPr>
            <a:t>l’argent</a:t>
          </a:r>
          <a:endParaRPr lang="en-US" sz="1600" dirty="0">
            <a:latin typeface="Garamond" charset="0"/>
            <a:ea typeface="Garamond" charset="0"/>
            <a:cs typeface="Garamond" charset="0"/>
          </a:endParaRPr>
        </a:p>
      </dgm:t>
    </dgm:pt>
    <dgm:pt modelId="{7EA8EE50-B1BF-D443-934B-A55B46FCAD0B}" type="parTrans" cxnId="{29FD3B27-D083-6B40-9A4C-ED5C9B205EF8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n-US" sz="1600"/>
        </a:p>
      </dgm:t>
    </dgm:pt>
    <dgm:pt modelId="{4F1DAD79-668A-7445-9CD9-1C14341BF4DD}" type="sibTrans" cxnId="{29FD3B27-D083-6B40-9A4C-ED5C9B205EF8}">
      <dgm:prSet/>
      <dgm:spPr/>
      <dgm:t>
        <a:bodyPr/>
        <a:lstStyle/>
        <a:p>
          <a:endParaRPr lang="en-US" sz="1600"/>
        </a:p>
      </dgm:t>
    </dgm:pt>
    <dgm:pt modelId="{0A42A3DB-1D5F-3B4D-A7AA-A1603654F9B9}">
      <dgm:prSet custT="1"/>
      <dgm:spPr/>
      <dgm:t>
        <a:bodyPr/>
        <a:lstStyle/>
        <a:p>
          <a:r>
            <a:rPr lang="en-US" sz="1600" i="1" dirty="0">
              <a:latin typeface="Garamond" charset="0"/>
              <a:ea typeface="Garamond" charset="0"/>
              <a:cs typeface="Garamond" charset="0"/>
            </a:rPr>
            <a:t>+</a:t>
          </a:r>
        </a:p>
        <a:p>
          <a:r>
            <a:rPr lang="en-US" sz="1600" dirty="0">
              <a:latin typeface="Garamond" charset="0"/>
              <a:ea typeface="Garamond" charset="0"/>
              <a:cs typeface="Garamond" charset="0"/>
            </a:rPr>
            <a:t>Modifications des </a:t>
          </a:r>
          <a:r>
            <a:rPr lang="en-US" sz="1600" dirty="0" err="1">
              <a:latin typeface="Garamond" charset="0"/>
              <a:ea typeface="Garamond" charset="0"/>
              <a:cs typeface="Garamond" charset="0"/>
            </a:rPr>
            <a:t>paramètres</a:t>
          </a:r>
          <a:r>
            <a:rPr lang="en-US" sz="1600" dirty="0">
              <a:latin typeface="Garamond" charset="0"/>
              <a:ea typeface="Garamond" charset="0"/>
              <a:cs typeface="Garamond" charset="0"/>
            </a:rPr>
            <a:t> des </a:t>
          </a:r>
          <a:r>
            <a:rPr lang="en-US" sz="1600" dirty="0" err="1">
              <a:latin typeface="Garamond" charset="0"/>
              <a:ea typeface="Garamond" charset="0"/>
              <a:cs typeface="Garamond" charset="0"/>
            </a:rPr>
            <a:t>appareils</a:t>
          </a:r>
          <a:endParaRPr lang="en-US" sz="1600" dirty="0">
            <a:latin typeface="Garamond" charset="0"/>
            <a:ea typeface="Garamond" charset="0"/>
            <a:cs typeface="Garamond" charset="0"/>
          </a:endParaRPr>
        </a:p>
      </dgm:t>
    </dgm:pt>
    <dgm:pt modelId="{ED6E839B-396F-CE46-9692-DC62274B6FB6}" type="parTrans" cxnId="{5A11A985-3E30-6148-982F-6697A3F07DB8}">
      <dgm:prSet/>
      <dgm:spPr/>
      <dgm:t>
        <a:bodyPr/>
        <a:lstStyle/>
        <a:p>
          <a:endParaRPr lang="en-US"/>
        </a:p>
      </dgm:t>
    </dgm:pt>
    <dgm:pt modelId="{1F5CE3E8-6575-4741-98C1-C619FC67987B}" type="sibTrans" cxnId="{5A11A985-3E30-6148-982F-6697A3F07DB8}">
      <dgm:prSet/>
      <dgm:spPr/>
      <dgm:t>
        <a:bodyPr/>
        <a:lstStyle/>
        <a:p>
          <a:endParaRPr lang="en-US"/>
        </a:p>
      </dgm:t>
    </dgm:pt>
    <dgm:pt modelId="{2CFEA7E0-AF3C-2E4A-A5A7-0F90B9AE40FA}">
      <dgm:prSet custT="1"/>
      <dgm:spPr>
        <a:ln>
          <a:solidFill>
            <a:schemeClr val="accent6"/>
          </a:solidFill>
        </a:ln>
      </dgm:spPr>
      <dgm:t>
        <a:bodyPr/>
        <a:lstStyle/>
        <a:p>
          <a:r>
            <a:rPr lang="en-US" sz="1600" dirty="0" err="1">
              <a:latin typeface="Garamond" charset="0"/>
              <a:ea typeface="Garamond" charset="0"/>
              <a:cs typeface="Garamond" charset="0"/>
            </a:rPr>
            <a:t>Taux</a:t>
          </a:r>
          <a:r>
            <a:rPr lang="en-US" sz="1600" dirty="0">
              <a:latin typeface="Garamond" charset="0"/>
              <a:ea typeface="Garamond" charset="0"/>
              <a:cs typeface="Garamond" charset="0"/>
            </a:rPr>
            <a:t> de retour</a:t>
          </a:r>
        </a:p>
        <a:p>
          <a:r>
            <a:rPr lang="en-US" sz="1600" dirty="0">
              <a:latin typeface="Garamond" charset="0"/>
              <a:ea typeface="Garamond" charset="0"/>
              <a:cs typeface="Garamond" charset="0"/>
            </a:rPr>
            <a:t>Sons/</a:t>
          </a:r>
          <a:r>
            <a:rPr lang="en-US" sz="1600" dirty="0" err="1">
              <a:latin typeface="Garamond" charset="0"/>
              <a:ea typeface="Garamond" charset="0"/>
              <a:cs typeface="Garamond" charset="0"/>
            </a:rPr>
            <a:t>lumières</a:t>
          </a:r>
          <a:endParaRPr lang="en-US" sz="1600" dirty="0">
            <a:latin typeface="Garamond" charset="0"/>
            <a:ea typeface="Garamond" charset="0"/>
            <a:cs typeface="Garamond" charset="0"/>
          </a:endParaRPr>
        </a:p>
        <a:p>
          <a:r>
            <a:rPr lang="en-US" sz="1600" dirty="0" err="1">
              <a:latin typeface="Garamond" charset="0"/>
              <a:ea typeface="Garamond" charset="0"/>
              <a:cs typeface="Garamond" charset="0"/>
            </a:rPr>
            <a:t>Interactivité</a:t>
          </a:r>
          <a:endParaRPr lang="en-US" sz="1600" dirty="0">
            <a:latin typeface="Garamond" charset="0"/>
            <a:ea typeface="Garamond" charset="0"/>
            <a:cs typeface="Garamond" charset="0"/>
          </a:endParaRPr>
        </a:p>
      </dgm:t>
    </dgm:pt>
    <dgm:pt modelId="{219A5ED8-8FEC-2C47-84C9-94CDD165F6C2}" type="parTrans" cxnId="{F4F1D570-1231-F643-BC4F-CAA08756209E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n-US"/>
        </a:p>
      </dgm:t>
    </dgm:pt>
    <dgm:pt modelId="{CECAD847-E65A-4646-ABF4-05E20175D54F}" type="sibTrans" cxnId="{F4F1D570-1231-F643-BC4F-CAA08756209E}">
      <dgm:prSet/>
      <dgm:spPr/>
      <dgm:t>
        <a:bodyPr/>
        <a:lstStyle/>
        <a:p>
          <a:endParaRPr lang="en-US"/>
        </a:p>
      </dgm:t>
    </dgm:pt>
    <dgm:pt modelId="{57E57557-492F-3241-8005-BF4EA5AB5DE4}" type="pres">
      <dgm:prSet presAssocID="{F4099423-343C-8E40-8C55-FCB50583637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F3822E8-7EF4-1C4F-8BE5-E0BDA6262580}" type="pres">
      <dgm:prSet presAssocID="{21B30519-4EE0-B148-A55E-AAAA8D92E781}" presName="hierRoot1" presStyleCnt="0"/>
      <dgm:spPr/>
    </dgm:pt>
    <dgm:pt modelId="{A7836A88-1A76-794D-9F78-C1104A8C3A6D}" type="pres">
      <dgm:prSet presAssocID="{21B30519-4EE0-B148-A55E-AAAA8D92E781}" presName="composite" presStyleCnt="0"/>
      <dgm:spPr/>
    </dgm:pt>
    <dgm:pt modelId="{8A437F33-FDA9-6F48-8835-F053A908154F}" type="pres">
      <dgm:prSet presAssocID="{21B30519-4EE0-B148-A55E-AAAA8D92E781}" presName="background" presStyleLbl="node0" presStyleIdx="0" presStyleCnt="1"/>
      <dgm:spPr>
        <a:solidFill>
          <a:srgbClr val="FFCC00"/>
        </a:solidFill>
      </dgm:spPr>
    </dgm:pt>
    <dgm:pt modelId="{261B727D-E3EC-7342-9360-6E47133F2BCD}" type="pres">
      <dgm:prSet presAssocID="{21B30519-4EE0-B148-A55E-AAAA8D92E781}" presName="text" presStyleLbl="fgAcc0" presStyleIdx="0" presStyleCnt="1" custScaleX="120111" custScaleY="1008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CA3BCAD-3287-E749-B107-3570B8D9E69D}" type="pres">
      <dgm:prSet presAssocID="{21B30519-4EE0-B148-A55E-AAAA8D92E781}" presName="hierChild2" presStyleCnt="0"/>
      <dgm:spPr/>
    </dgm:pt>
    <dgm:pt modelId="{F0F69020-7A41-934B-8E4E-8B351F48A679}" type="pres">
      <dgm:prSet presAssocID="{26915579-875F-CF44-9433-406D2A983D67}" presName="Name10" presStyleLbl="parChTrans1D2" presStyleIdx="0" presStyleCnt="4"/>
      <dgm:spPr/>
      <dgm:t>
        <a:bodyPr/>
        <a:lstStyle/>
        <a:p>
          <a:endParaRPr lang="en-US"/>
        </a:p>
      </dgm:t>
    </dgm:pt>
    <dgm:pt modelId="{B3CA87A8-929F-0C41-8CE7-154548E1E9AF}" type="pres">
      <dgm:prSet presAssocID="{A07D2671-9B36-C34C-8EBB-8A0A8B3AB438}" presName="hierRoot2" presStyleCnt="0"/>
      <dgm:spPr/>
    </dgm:pt>
    <dgm:pt modelId="{7F11AD9C-DBD9-3C4A-8795-E1390D51B794}" type="pres">
      <dgm:prSet presAssocID="{A07D2671-9B36-C34C-8EBB-8A0A8B3AB438}" presName="composite2" presStyleCnt="0"/>
      <dgm:spPr/>
    </dgm:pt>
    <dgm:pt modelId="{DDBCAE79-A7AA-564B-8AD1-7556F42DDB33}" type="pres">
      <dgm:prSet presAssocID="{A07D2671-9B36-C34C-8EBB-8A0A8B3AB438}" presName="background2" presStyleLbl="node2" presStyleIdx="0" presStyleCnt="4"/>
      <dgm:spPr>
        <a:solidFill>
          <a:srgbClr val="8AB1DA"/>
        </a:solidFill>
      </dgm:spPr>
    </dgm:pt>
    <dgm:pt modelId="{AB75C561-C508-C044-B408-249E1B26225C}" type="pres">
      <dgm:prSet presAssocID="{A07D2671-9B36-C34C-8EBB-8A0A8B3AB438}" presName="text2" presStyleLbl="fgAcc2" presStyleIdx="0" presStyleCnt="4" custScaleY="962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855EDC-82E2-3044-9DC3-29614637C9FC}" type="pres">
      <dgm:prSet presAssocID="{A07D2671-9B36-C34C-8EBB-8A0A8B3AB438}" presName="hierChild3" presStyleCnt="0"/>
      <dgm:spPr/>
    </dgm:pt>
    <dgm:pt modelId="{4B5D5C24-81AE-E345-9849-D69EC24BFC9E}" type="pres">
      <dgm:prSet presAssocID="{26B1B5D9-6C81-4446-8182-C38E02B0F02D}" presName="Name10" presStyleLbl="parChTrans1D2" presStyleIdx="1" presStyleCnt="4"/>
      <dgm:spPr/>
      <dgm:t>
        <a:bodyPr/>
        <a:lstStyle/>
        <a:p>
          <a:endParaRPr lang="en-US"/>
        </a:p>
      </dgm:t>
    </dgm:pt>
    <dgm:pt modelId="{B818DA89-58F7-5C48-BA58-61AFB5588FCC}" type="pres">
      <dgm:prSet presAssocID="{EE7659AF-3BC0-D943-B642-E8A395A4EBA6}" presName="hierRoot2" presStyleCnt="0"/>
      <dgm:spPr/>
    </dgm:pt>
    <dgm:pt modelId="{2A050058-5E8F-E342-9631-B03D4A562C6F}" type="pres">
      <dgm:prSet presAssocID="{EE7659AF-3BC0-D943-B642-E8A395A4EBA6}" presName="composite2" presStyleCnt="0"/>
      <dgm:spPr/>
    </dgm:pt>
    <dgm:pt modelId="{824A0AC0-9163-0742-AD74-B7B8F25CCF5B}" type="pres">
      <dgm:prSet presAssocID="{EE7659AF-3BC0-D943-B642-E8A395A4EBA6}" presName="background2" presStyleLbl="node2" presStyleIdx="1" presStyleCnt="4"/>
      <dgm:spPr>
        <a:solidFill>
          <a:srgbClr val="EBC0B0"/>
        </a:solidFill>
      </dgm:spPr>
    </dgm:pt>
    <dgm:pt modelId="{B645A700-DC5A-D541-9FFE-1245FCFAA90A}" type="pres">
      <dgm:prSet presAssocID="{EE7659AF-3BC0-D943-B642-E8A395A4EBA6}" presName="text2" presStyleLbl="fgAcc2" presStyleIdx="1" presStyleCnt="4" custScaleY="977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7DDBB89-C7D9-A248-8F80-FF89B8E644F9}" type="pres">
      <dgm:prSet presAssocID="{EE7659AF-3BC0-D943-B642-E8A395A4EBA6}" presName="hierChild3" presStyleCnt="0"/>
      <dgm:spPr/>
    </dgm:pt>
    <dgm:pt modelId="{9CC976DA-46E8-C840-9426-545723DFDEA1}" type="pres">
      <dgm:prSet presAssocID="{7AEBC277-E54C-9F44-99BA-444D5469FBDD}" presName="Name17" presStyleLbl="parChTrans1D3" presStyleIdx="0" presStyleCnt="4"/>
      <dgm:spPr/>
      <dgm:t>
        <a:bodyPr/>
        <a:lstStyle/>
        <a:p>
          <a:endParaRPr lang="en-US"/>
        </a:p>
      </dgm:t>
    </dgm:pt>
    <dgm:pt modelId="{FDBE6CB9-7132-824D-B70A-D9074378BAE3}" type="pres">
      <dgm:prSet presAssocID="{F1276801-5BB9-6645-830C-568FA581119B}" presName="hierRoot3" presStyleCnt="0"/>
      <dgm:spPr/>
    </dgm:pt>
    <dgm:pt modelId="{2D7FB17F-C9E3-104B-91D6-5F1048351246}" type="pres">
      <dgm:prSet presAssocID="{F1276801-5BB9-6645-830C-568FA581119B}" presName="composite3" presStyleCnt="0"/>
      <dgm:spPr/>
    </dgm:pt>
    <dgm:pt modelId="{D69A3DBD-5979-B84E-B268-95145A4A9D28}" type="pres">
      <dgm:prSet presAssocID="{F1276801-5BB9-6645-830C-568FA581119B}" presName="background3" presStyleLbl="asst2" presStyleIdx="0" presStyleCnt="3"/>
      <dgm:spPr>
        <a:solidFill>
          <a:srgbClr val="EBC0B0"/>
        </a:solidFill>
      </dgm:spPr>
    </dgm:pt>
    <dgm:pt modelId="{718D43C6-434C-B74D-9721-80D8A64B73DB}" type="pres">
      <dgm:prSet presAssocID="{F1276801-5BB9-6645-830C-568FA581119B}" presName="text3" presStyleLbl="fgAcc3" presStyleIdx="0" presStyleCnt="4" custScaleY="10140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E19370-4032-3441-B8B1-3B7A5B9A0C3F}" type="pres">
      <dgm:prSet presAssocID="{F1276801-5BB9-6645-830C-568FA581119B}" presName="hierChild4" presStyleCnt="0"/>
      <dgm:spPr/>
    </dgm:pt>
    <dgm:pt modelId="{37CA7A2A-0052-2247-8689-7D532C6B0786}" type="pres">
      <dgm:prSet presAssocID="{6F08CDBC-F235-7740-B01E-87F874920791}" presName="Name17" presStyleLbl="parChTrans1D3" presStyleIdx="1" presStyleCnt="4"/>
      <dgm:spPr/>
      <dgm:t>
        <a:bodyPr/>
        <a:lstStyle/>
        <a:p>
          <a:endParaRPr lang="en-US"/>
        </a:p>
      </dgm:t>
    </dgm:pt>
    <dgm:pt modelId="{3833137C-AF0E-F94B-846F-0A42162183AC}" type="pres">
      <dgm:prSet presAssocID="{4EAFBE6E-9EDB-B949-8107-4A3FC142A0D9}" presName="hierRoot3" presStyleCnt="0"/>
      <dgm:spPr/>
    </dgm:pt>
    <dgm:pt modelId="{50037959-5F01-9542-8FDC-2EA994C29D97}" type="pres">
      <dgm:prSet presAssocID="{4EAFBE6E-9EDB-B949-8107-4A3FC142A0D9}" presName="composite3" presStyleCnt="0"/>
      <dgm:spPr/>
    </dgm:pt>
    <dgm:pt modelId="{A897C2E8-854F-5841-AF7D-BD0738493948}" type="pres">
      <dgm:prSet presAssocID="{4EAFBE6E-9EDB-B949-8107-4A3FC142A0D9}" presName="background3" presStyleLbl="asst2" presStyleIdx="1" presStyleCnt="3"/>
      <dgm:spPr>
        <a:solidFill>
          <a:srgbClr val="EBC0B0"/>
        </a:solidFill>
      </dgm:spPr>
    </dgm:pt>
    <dgm:pt modelId="{AD7611ED-C6A7-284F-90E7-FE4C6B426846}" type="pres">
      <dgm:prSet presAssocID="{4EAFBE6E-9EDB-B949-8107-4A3FC142A0D9}" presName="text3" presStyleLbl="fgAcc3" presStyleIdx="1" presStyleCnt="4" custScaleY="10140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BA49FA3-DF27-4645-9B2A-F91FDF28D53B}" type="pres">
      <dgm:prSet presAssocID="{4EAFBE6E-9EDB-B949-8107-4A3FC142A0D9}" presName="hierChild4" presStyleCnt="0"/>
      <dgm:spPr/>
    </dgm:pt>
    <dgm:pt modelId="{7EC8F588-36BF-D640-9EF1-9D8662E07AE9}" type="pres">
      <dgm:prSet presAssocID="{CEB12CBB-EAC1-A349-867C-D65431E30E5D}" presName="Name10" presStyleLbl="parChTrans1D2" presStyleIdx="2" presStyleCnt="4"/>
      <dgm:spPr/>
      <dgm:t>
        <a:bodyPr/>
        <a:lstStyle/>
        <a:p>
          <a:endParaRPr lang="en-US"/>
        </a:p>
      </dgm:t>
    </dgm:pt>
    <dgm:pt modelId="{3966BCCC-6C1A-414B-BA83-16EC60F2316B}" type="pres">
      <dgm:prSet presAssocID="{37C35BDA-109D-1447-A892-EF286F686247}" presName="hierRoot2" presStyleCnt="0"/>
      <dgm:spPr/>
    </dgm:pt>
    <dgm:pt modelId="{776C3552-535D-634C-9002-967A242C0E43}" type="pres">
      <dgm:prSet presAssocID="{37C35BDA-109D-1447-A892-EF286F686247}" presName="composite2" presStyleCnt="0"/>
      <dgm:spPr/>
    </dgm:pt>
    <dgm:pt modelId="{A322FFFF-8161-694C-8231-BFA25C722AC7}" type="pres">
      <dgm:prSet presAssocID="{37C35BDA-109D-1447-A892-EF286F686247}" presName="background2" presStyleLbl="node2" presStyleIdx="2" presStyleCnt="4"/>
      <dgm:spPr>
        <a:solidFill>
          <a:srgbClr val="92D050"/>
        </a:solidFill>
      </dgm:spPr>
    </dgm:pt>
    <dgm:pt modelId="{882CFA6E-1D02-BB4E-9DDC-EEF9A2502C17}" type="pres">
      <dgm:prSet presAssocID="{37C35BDA-109D-1447-A892-EF286F686247}" presName="text2" presStyleLbl="fgAcc2" presStyleIdx="2" presStyleCnt="4" custScaleY="977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3A5E2A4-228D-7647-9DD4-F884CA3CC5DF}" type="pres">
      <dgm:prSet presAssocID="{37C35BDA-109D-1447-A892-EF286F686247}" presName="hierChild3" presStyleCnt="0"/>
      <dgm:spPr/>
    </dgm:pt>
    <dgm:pt modelId="{F51386AB-CB27-E04D-993F-7D9B97A0B9FE}" type="pres">
      <dgm:prSet presAssocID="{7EA8EE50-B1BF-D443-934B-A55B46FCAD0B}" presName="Name17" presStyleLbl="parChTrans1D3" presStyleIdx="2" presStyleCnt="4"/>
      <dgm:spPr/>
      <dgm:t>
        <a:bodyPr/>
        <a:lstStyle/>
        <a:p>
          <a:endParaRPr lang="en-US"/>
        </a:p>
      </dgm:t>
    </dgm:pt>
    <dgm:pt modelId="{0AFD13B1-E538-7540-AF06-E0368CB6391E}" type="pres">
      <dgm:prSet presAssocID="{7BBA6C92-9891-3B4F-BD67-E170DD985B8A}" presName="hierRoot3" presStyleCnt="0"/>
      <dgm:spPr/>
    </dgm:pt>
    <dgm:pt modelId="{2E59FD5A-65FD-EE48-8638-14FE6259E5E5}" type="pres">
      <dgm:prSet presAssocID="{7BBA6C92-9891-3B4F-BD67-E170DD985B8A}" presName="composite3" presStyleCnt="0"/>
      <dgm:spPr/>
    </dgm:pt>
    <dgm:pt modelId="{EBAE6B0F-AE51-2F47-8899-DA1E7242DBEF}" type="pres">
      <dgm:prSet presAssocID="{7BBA6C92-9891-3B4F-BD67-E170DD985B8A}" presName="background3" presStyleLbl="asst2" presStyleIdx="2" presStyleCnt="3"/>
      <dgm:spPr>
        <a:solidFill>
          <a:srgbClr val="92D050"/>
        </a:solidFill>
      </dgm:spPr>
    </dgm:pt>
    <dgm:pt modelId="{05DFC79A-F7C3-D54F-85C2-C988F4158535}" type="pres">
      <dgm:prSet presAssocID="{7BBA6C92-9891-3B4F-BD67-E170DD985B8A}" presName="text3" presStyleLbl="fgAcc3" presStyleIdx="2" presStyleCnt="4" custScaleY="10140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0C22C51-EEC3-B34C-9795-FEA2F00051B2}" type="pres">
      <dgm:prSet presAssocID="{7BBA6C92-9891-3B4F-BD67-E170DD985B8A}" presName="hierChild4" presStyleCnt="0"/>
      <dgm:spPr/>
    </dgm:pt>
    <dgm:pt modelId="{7F929F20-ACF8-1D47-B777-BAD94990A1F2}" type="pres">
      <dgm:prSet presAssocID="{ED6E839B-396F-CE46-9692-DC62274B6FB6}" presName="Name10" presStyleLbl="parChTrans1D2" presStyleIdx="3" presStyleCnt="4"/>
      <dgm:spPr/>
      <dgm:t>
        <a:bodyPr/>
        <a:lstStyle/>
        <a:p>
          <a:endParaRPr lang="en-US"/>
        </a:p>
      </dgm:t>
    </dgm:pt>
    <dgm:pt modelId="{B83905E5-14B1-7548-87A0-B2CCF6733909}" type="pres">
      <dgm:prSet presAssocID="{0A42A3DB-1D5F-3B4D-A7AA-A1603654F9B9}" presName="hierRoot2" presStyleCnt="0"/>
      <dgm:spPr/>
    </dgm:pt>
    <dgm:pt modelId="{3FC715B5-9726-D84E-B9D5-2A0E41F0A671}" type="pres">
      <dgm:prSet presAssocID="{0A42A3DB-1D5F-3B4D-A7AA-A1603654F9B9}" presName="composite2" presStyleCnt="0"/>
      <dgm:spPr/>
    </dgm:pt>
    <dgm:pt modelId="{61EDE118-5F32-4A4C-80EF-68D9F84B5995}" type="pres">
      <dgm:prSet presAssocID="{0A42A3DB-1D5F-3B4D-A7AA-A1603654F9B9}" presName="background2" presStyleLbl="node2" presStyleIdx="3" presStyleCnt="4"/>
      <dgm:spPr>
        <a:solidFill>
          <a:srgbClr val="B073BC"/>
        </a:solidFill>
      </dgm:spPr>
    </dgm:pt>
    <dgm:pt modelId="{0674B98A-B9DA-D448-A105-C0301213156B}" type="pres">
      <dgm:prSet presAssocID="{0A42A3DB-1D5F-3B4D-A7AA-A1603654F9B9}" presName="text2" presStyleLbl="fgAcc2" presStyleIdx="3" presStyleCnt="4" custScale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879CE07-8C1A-2744-952C-BF23F3865547}" type="pres">
      <dgm:prSet presAssocID="{0A42A3DB-1D5F-3B4D-A7AA-A1603654F9B9}" presName="hierChild3" presStyleCnt="0"/>
      <dgm:spPr/>
    </dgm:pt>
    <dgm:pt modelId="{88A1F153-6267-154C-87E3-055F14221EFE}" type="pres">
      <dgm:prSet presAssocID="{219A5ED8-8FEC-2C47-84C9-94CDD165F6C2}" presName="Name17" presStyleLbl="parChTrans1D3" presStyleIdx="3" presStyleCnt="4"/>
      <dgm:spPr/>
      <dgm:t>
        <a:bodyPr/>
        <a:lstStyle/>
        <a:p>
          <a:endParaRPr lang="en-US"/>
        </a:p>
      </dgm:t>
    </dgm:pt>
    <dgm:pt modelId="{CD0E40D0-4595-A042-B777-87FF1C13CD2A}" type="pres">
      <dgm:prSet presAssocID="{2CFEA7E0-AF3C-2E4A-A5A7-0F90B9AE40FA}" presName="hierRoot3" presStyleCnt="0"/>
      <dgm:spPr/>
    </dgm:pt>
    <dgm:pt modelId="{F1B98559-7AA7-3144-8DC5-CBBA0EACF3E4}" type="pres">
      <dgm:prSet presAssocID="{2CFEA7E0-AF3C-2E4A-A5A7-0F90B9AE40FA}" presName="composite3" presStyleCnt="0"/>
      <dgm:spPr/>
    </dgm:pt>
    <dgm:pt modelId="{99EABC2C-78AA-2746-839A-AED9E11D647C}" type="pres">
      <dgm:prSet presAssocID="{2CFEA7E0-AF3C-2E4A-A5A7-0F90B9AE40FA}" presName="background3" presStyleLbl="node3" presStyleIdx="0" presStyleCnt="1"/>
      <dgm:spPr>
        <a:solidFill>
          <a:srgbClr val="B073BC"/>
        </a:solidFill>
      </dgm:spPr>
    </dgm:pt>
    <dgm:pt modelId="{8FD01402-922E-214D-81CF-3FBD33DB25A3}" type="pres">
      <dgm:prSet presAssocID="{2CFEA7E0-AF3C-2E4A-A5A7-0F90B9AE40FA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371FA5E-546B-344F-A985-03859171EAAA}" type="pres">
      <dgm:prSet presAssocID="{2CFEA7E0-AF3C-2E4A-A5A7-0F90B9AE40FA}" presName="hierChild4" presStyleCnt="0"/>
      <dgm:spPr/>
    </dgm:pt>
  </dgm:ptLst>
  <dgm:cxnLst>
    <dgm:cxn modelId="{E13ACA00-B71B-964A-A3FD-28D408BB2D84}" type="presOf" srcId="{ED6E839B-396F-CE46-9692-DC62274B6FB6}" destId="{7F929F20-ACF8-1D47-B777-BAD94990A1F2}" srcOrd="0" destOrd="0" presId="urn:microsoft.com/office/officeart/2005/8/layout/hierarchy1"/>
    <dgm:cxn modelId="{8E122A96-F921-9A41-9127-871C3121602F}" type="presOf" srcId="{F1276801-5BB9-6645-830C-568FA581119B}" destId="{718D43C6-434C-B74D-9721-80D8A64B73DB}" srcOrd="0" destOrd="0" presId="urn:microsoft.com/office/officeart/2005/8/layout/hierarchy1"/>
    <dgm:cxn modelId="{09C26095-8109-8741-912E-7D0B6D3CBF5F}" type="presOf" srcId="{219A5ED8-8FEC-2C47-84C9-94CDD165F6C2}" destId="{88A1F153-6267-154C-87E3-055F14221EFE}" srcOrd="0" destOrd="0" presId="urn:microsoft.com/office/officeart/2005/8/layout/hierarchy1"/>
    <dgm:cxn modelId="{279D1533-EF88-9044-9402-7642C1056F66}" srcId="{21B30519-4EE0-B148-A55E-AAAA8D92E781}" destId="{A07D2671-9B36-C34C-8EBB-8A0A8B3AB438}" srcOrd="0" destOrd="0" parTransId="{26915579-875F-CF44-9433-406D2A983D67}" sibTransId="{577AE321-60CE-BF4C-9AEC-9634B81C29E5}"/>
    <dgm:cxn modelId="{861DE495-EE34-A842-86EB-AFD5717D021D}" type="presOf" srcId="{EE7659AF-3BC0-D943-B642-E8A395A4EBA6}" destId="{B645A700-DC5A-D541-9FFE-1245FCFAA90A}" srcOrd="0" destOrd="0" presId="urn:microsoft.com/office/officeart/2005/8/layout/hierarchy1"/>
    <dgm:cxn modelId="{F4F1D570-1231-F643-BC4F-CAA08756209E}" srcId="{0A42A3DB-1D5F-3B4D-A7AA-A1603654F9B9}" destId="{2CFEA7E0-AF3C-2E4A-A5A7-0F90B9AE40FA}" srcOrd="0" destOrd="0" parTransId="{219A5ED8-8FEC-2C47-84C9-94CDD165F6C2}" sibTransId="{CECAD847-E65A-4646-ABF4-05E20175D54F}"/>
    <dgm:cxn modelId="{74E4D13D-57ED-F645-A1C4-7203EE36F1D5}" type="presOf" srcId="{6F08CDBC-F235-7740-B01E-87F874920791}" destId="{37CA7A2A-0052-2247-8689-7D532C6B0786}" srcOrd="0" destOrd="0" presId="urn:microsoft.com/office/officeart/2005/8/layout/hierarchy1"/>
    <dgm:cxn modelId="{CC91C384-4F76-9543-BADB-5CA7F3A600DB}" type="presOf" srcId="{26B1B5D9-6C81-4446-8182-C38E02B0F02D}" destId="{4B5D5C24-81AE-E345-9849-D69EC24BFC9E}" srcOrd="0" destOrd="0" presId="urn:microsoft.com/office/officeart/2005/8/layout/hierarchy1"/>
    <dgm:cxn modelId="{D9D021C8-45A4-7C41-9BD7-29693ED6ED49}" type="presOf" srcId="{7EA8EE50-B1BF-D443-934B-A55B46FCAD0B}" destId="{F51386AB-CB27-E04D-993F-7D9B97A0B9FE}" srcOrd="0" destOrd="0" presId="urn:microsoft.com/office/officeart/2005/8/layout/hierarchy1"/>
    <dgm:cxn modelId="{5F1229F0-ADCB-7442-9841-82C1F9007AF7}" srcId="{EE7659AF-3BC0-D943-B642-E8A395A4EBA6}" destId="{4EAFBE6E-9EDB-B949-8107-4A3FC142A0D9}" srcOrd="1" destOrd="0" parTransId="{6F08CDBC-F235-7740-B01E-87F874920791}" sibTransId="{7AC50821-FED8-2F45-B283-55AF104FEE60}"/>
    <dgm:cxn modelId="{44F7B225-7702-814E-AEA6-12840269F029}" type="presOf" srcId="{7BBA6C92-9891-3B4F-BD67-E170DD985B8A}" destId="{05DFC79A-F7C3-D54F-85C2-C988F4158535}" srcOrd="0" destOrd="0" presId="urn:microsoft.com/office/officeart/2005/8/layout/hierarchy1"/>
    <dgm:cxn modelId="{7DCF4729-55AD-9047-84AB-C5DB96764F2B}" srcId="{21B30519-4EE0-B148-A55E-AAAA8D92E781}" destId="{EE7659AF-3BC0-D943-B642-E8A395A4EBA6}" srcOrd="1" destOrd="0" parTransId="{26B1B5D9-6C81-4446-8182-C38E02B0F02D}" sibTransId="{75C429C2-BE79-574C-B632-3519549F03A8}"/>
    <dgm:cxn modelId="{29FD3B27-D083-6B40-9A4C-ED5C9B205EF8}" srcId="{37C35BDA-109D-1447-A892-EF286F686247}" destId="{7BBA6C92-9891-3B4F-BD67-E170DD985B8A}" srcOrd="0" destOrd="0" parTransId="{7EA8EE50-B1BF-D443-934B-A55B46FCAD0B}" sibTransId="{4F1DAD79-668A-7445-9CD9-1C14341BF4DD}"/>
    <dgm:cxn modelId="{7AA673FC-4D71-2745-9B0C-209F93B4C1E7}" type="presOf" srcId="{37C35BDA-109D-1447-A892-EF286F686247}" destId="{882CFA6E-1D02-BB4E-9DDC-EEF9A2502C17}" srcOrd="0" destOrd="0" presId="urn:microsoft.com/office/officeart/2005/8/layout/hierarchy1"/>
    <dgm:cxn modelId="{26FFA00D-F945-3B4E-941A-E05695833D1B}" type="presOf" srcId="{26915579-875F-CF44-9433-406D2A983D67}" destId="{F0F69020-7A41-934B-8E4E-8B351F48A679}" srcOrd="0" destOrd="0" presId="urn:microsoft.com/office/officeart/2005/8/layout/hierarchy1"/>
    <dgm:cxn modelId="{5CE05DFC-47AA-E44A-8BBB-D0F93E11106E}" type="presOf" srcId="{CEB12CBB-EAC1-A349-867C-D65431E30E5D}" destId="{7EC8F588-36BF-D640-9EF1-9D8662E07AE9}" srcOrd="0" destOrd="0" presId="urn:microsoft.com/office/officeart/2005/8/layout/hierarchy1"/>
    <dgm:cxn modelId="{D10EB41E-A888-DD43-A733-F7BECD77CE3B}" type="presOf" srcId="{2CFEA7E0-AF3C-2E4A-A5A7-0F90B9AE40FA}" destId="{8FD01402-922E-214D-81CF-3FBD33DB25A3}" srcOrd="0" destOrd="0" presId="urn:microsoft.com/office/officeart/2005/8/layout/hierarchy1"/>
    <dgm:cxn modelId="{B33C7F0C-4B1C-504F-9861-F850BA4CFA2A}" type="presOf" srcId="{7AEBC277-E54C-9F44-99BA-444D5469FBDD}" destId="{9CC976DA-46E8-C840-9426-545723DFDEA1}" srcOrd="0" destOrd="0" presId="urn:microsoft.com/office/officeart/2005/8/layout/hierarchy1"/>
    <dgm:cxn modelId="{409CB110-2E34-AF45-A9AA-ED8B2D6B7222}" srcId="{EE7659AF-3BC0-D943-B642-E8A395A4EBA6}" destId="{F1276801-5BB9-6645-830C-568FA581119B}" srcOrd="0" destOrd="0" parTransId="{7AEBC277-E54C-9F44-99BA-444D5469FBDD}" sibTransId="{B1B391A6-1046-F540-B0A0-8151F1A10E5B}"/>
    <dgm:cxn modelId="{9365E8EB-6E3D-8C41-859D-0CF395243215}" type="presOf" srcId="{F4099423-343C-8E40-8C55-FCB50583637D}" destId="{57E57557-492F-3241-8005-BF4EA5AB5DE4}" srcOrd="0" destOrd="0" presId="urn:microsoft.com/office/officeart/2005/8/layout/hierarchy1"/>
    <dgm:cxn modelId="{5BA08672-1610-0342-AB9C-BFED2D4D4BA0}" type="presOf" srcId="{0A42A3DB-1D5F-3B4D-A7AA-A1603654F9B9}" destId="{0674B98A-B9DA-D448-A105-C0301213156B}" srcOrd="0" destOrd="0" presId="urn:microsoft.com/office/officeart/2005/8/layout/hierarchy1"/>
    <dgm:cxn modelId="{5A11A985-3E30-6148-982F-6697A3F07DB8}" srcId="{21B30519-4EE0-B148-A55E-AAAA8D92E781}" destId="{0A42A3DB-1D5F-3B4D-A7AA-A1603654F9B9}" srcOrd="3" destOrd="0" parTransId="{ED6E839B-396F-CE46-9692-DC62274B6FB6}" sibTransId="{1F5CE3E8-6575-4741-98C1-C619FC67987B}"/>
    <dgm:cxn modelId="{D3F99402-B4AC-3F41-B82E-F23574C40F24}" srcId="{21B30519-4EE0-B148-A55E-AAAA8D92E781}" destId="{37C35BDA-109D-1447-A892-EF286F686247}" srcOrd="2" destOrd="0" parTransId="{CEB12CBB-EAC1-A349-867C-D65431E30E5D}" sibTransId="{2D77E3F2-4BB3-2A42-A31F-518440CB3D44}"/>
    <dgm:cxn modelId="{238C34DD-2854-3445-8370-FF79DAE10FF1}" type="presOf" srcId="{A07D2671-9B36-C34C-8EBB-8A0A8B3AB438}" destId="{AB75C561-C508-C044-B408-249E1B26225C}" srcOrd="0" destOrd="0" presId="urn:microsoft.com/office/officeart/2005/8/layout/hierarchy1"/>
    <dgm:cxn modelId="{4DB8BAC6-19FE-8D42-BCC3-E599AAF2C662}" srcId="{F4099423-343C-8E40-8C55-FCB50583637D}" destId="{21B30519-4EE0-B148-A55E-AAAA8D92E781}" srcOrd="0" destOrd="0" parTransId="{128F625C-8DF8-F44B-BF98-AFB3D26CFF04}" sibTransId="{38274A16-2604-B443-88E2-90ADCF24DA92}"/>
    <dgm:cxn modelId="{AE97260C-12B8-B140-9121-7FC4407C4089}" type="presOf" srcId="{4EAFBE6E-9EDB-B949-8107-4A3FC142A0D9}" destId="{AD7611ED-C6A7-284F-90E7-FE4C6B426846}" srcOrd="0" destOrd="0" presId="urn:microsoft.com/office/officeart/2005/8/layout/hierarchy1"/>
    <dgm:cxn modelId="{9559EC59-ED2D-9A46-912D-C130CFF14D70}" type="presOf" srcId="{21B30519-4EE0-B148-A55E-AAAA8D92E781}" destId="{261B727D-E3EC-7342-9360-6E47133F2BCD}" srcOrd="0" destOrd="0" presId="urn:microsoft.com/office/officeart/2005/8/layout/hierarchy1"/>
    <dgm:cxn modelId="{42090C08-580E-394F-A1B1-B8BE15D169C7}" type="presParOf" srcId="{57E57557-492F-3241-8005-BF4EA5AB5DE4}" destId="{1F3822E8-7EF4-1C4F-8BE5-E0BDA6262580}" srcOrd="0" destOrd="0" presId="urn:microsoft.com/office/officeart/2005/8/layout/hierarchy1"/>
    <dgm:cxn modelId="{3024939E-1EB4-A349-8880-A7B664A2E348}" type="presParOf" srcId="{1F3822E8-7EF4-1C4F-8BE5-E0BDA6262580}" destId="{A7836A88-1A76-794D-9F78-C1104A8C3A6D}" srcOrd="0" destOrd="0" presId="urn:microsoft.com/office/officeart/2005/8/layout/hierarchy1"/>
    <dgm:cxn modelId="{DA027A91-EF41-5449-BA9D-AFD0BAB3B3D3}" type="presParOf" srcId="{A7836A88-1A76-794D-9F78-C1104A8C3A6D}" destId="{8A437F33-FDA9-6F48-8835-F053A908154F}" srcOrd="0" destOrd="0" presId="urn:microsoft.com/office/officeart/2005/8/layout/hierarchy1"/>
    <dgm:cxn modelId="{406ECABA-800F-8546-BB02-D83DCB6B6BB5}" type="presParOf" srcId="{A7836A88-1A76-794D-9F78-C1104A8C3A6D}" destId="{261B727D-E3EC-7342-9360-6E47133F2BCD}" srcOrd="1" destOrd="0" presId="urn:microsoft.com/office/officeart/2005/8/layout/hierarchy1"/>
    <dgm:cxn modelId="{52C3EEC0-B13C-E842-B474-CA37E107A19D}" type="presParOf" srcId="{1F3822E8-7EF4-1C4F-8BE5-E0BDA6262580}" destId="{FCA3BCAD-3287-E749-B107-3570B8D9E69D}" srcOrd="1" destOrd="0" presId="urn:microsoft.com/office/officeart/2005/8/layout/hierarchy1"/>
    <dgm:cxn modelId="{036B9C17-BEA6-8F49-968A-FCF93132B2A5}" type="presParOf" srcId="{FCA3BCAD-3287-E749-B107-3570B8D9E69D}" destId="{F0F69020-7A41-934B-8E4E-8B351F48A679}" srcOrd="0" destOrd="0" presId="urn:microsoft.com/office/officeart/2005/8/layout/hierarchy1"/>
    <dgm:cxn modelId="{6CDDE49C-2C28-B346-857C-97A4F3F872CB}" type="presParOf" srcId="{FCA3BCAD-3287-E749-B107-3570B8D9E69D}" destId="{B3CA87A8-929F-0C41-8CE7-154548E1E9AF}" srcOrd="1" destOrd="0" presId="urn:microsoft.com/office/officeart/2005/8/layout/hierarchy1"/>
    <dgm:cxn modelId="{703046F2-E6CA-0B4F-8D45-CEE07658C031}" type="presParOf" srcId="{B3CA87A8-929F-0C41-8CE7-154548E1E9AF}" destId="{7F11AD9C-DBD9-3C4A-8795-E1390D51B794}" srcOrd="0" destOrd="0" presId="urn:microsoft.com/office/officeart/2005/8/layout/hierarchy1"/>
    <dgm:cxn modelId="{99F61DA1-76B6-C948-B6AC-9BF463B9BAAF}" type="presParOf" srcId="{7F11AD9C-DBD9-3C4A-8795-E1390D51B794}" destId="{DDBCAE79-A7AA-564B-8AD1-7556F42DDB33}" srcOrd="0" destOrd="0" presId="urn:microsoft.com/office/officeart/2005/8/layout/hierarchy1"/>
    <dgm:cxn modelId="{F42F4B75-29F1-0C44-A108-C60F1EC785B4}" type="presParOf" srcId="{7F11AD9C-DBD9-3C4A-8795-E1390D51B794}" destId="{AB75C561-C508-C044-B408-249E1B26225C}" srcOrd="1" destOrd="0" presId="urn:microsoft.com/office/officeart/2005/8/layout/hierarchy1"/>
    <dgm:cxn modelId="{EFEEA81A-9CC9-BA43-BD92-93D7BAC5F468}" type="presParOf" srcId="{B3CA87A8-929F-0C41-8CE7-154548E1E9AF}" destId="{9F855EDC-82E2-3044-9DC3-29614637C9FC}" srcOrd="1" destOrd="0" presId="urn:microsoft.com/office/officeart/2005/8/layout/hierarchy1"/>
    <dgm:cxn modelId="{F0228F73-BF92-5942-80DD-B8C9D53583AB}" type="presParOf" srcId="{FCA3BCAD-3287-E749-B107-3570B8D9E69D}" destId="{4B5D5C24-81AE-E345-9849-D69EC24BFC9E}" srcOrd="2" destOrd="0" presId="urn:microsoft.com/office/officeart/2005/8/layout/hierarchy1"/>
    <dgm:cxn modelId="{237958F0-EF04-5648-BCDD-F422C013137C}" type="presParOf" srcId="{FCA3BCAD-3287-E749-B107-3570B8D9E69D}" destId="{B818DA89-58F7-5C48-BA58-61AFB5588FCC}" srcOrd="3" destOrd="0" presId="urn:microsoft.com/office/officeart/2005/8/layout/hierarchy1"/>
    <dgm:cxn modelId="{49A12673-ECDC-A841-AB41-EFD21ED3B218}" type="presParOf" srcId="{B818DA89-58F7-5C48-BA58-61AFB5588FCC}" destId="{2A050058-5E8F-E342-9631-B03D4A562C6F}" srcOrd="0" destOrd="0" presId="urn:microsoft.com/office/officeart/2005/8/layout/hierarchy1"/>
    <dgm:cxn modelId="{147808DA-861E-5246-A4F1-F3999F0A8CED}" type="presParOf" srcId="{2A050058-5E8F-E342-9631-B03D4A562C6F}" destId="{824A0AC0-9163-0742-AD74-B7B8F25CCF5B}" srcOrd="0" destOrd="0" presId="urn:microsoft.com/office/officeart/2005/8/layout/hierarchy1"/>
    <dgm:cxn modelId="{0EF42B27-6989-1349-910B-4A27AD14CF55}" type="presParOf" srcId="{2A050058-5E8F-E342-9631-B03D4A562C6F}" destId="{B645A700-DC5A-D541-9FFE-1245FCFAA90A}" srcOrd="1" destOrd="0" presId="urn:microsoft.com/office/officeart/2005/8/layout/hierarchy1"/>
    <dgm:cxn modelId="{73C33BC6-1421-194F-A038-E560697329C5}" type="presParOf" srcId="{B818DA89-58F7-5C48-BA58-61AFB5588FCC}" destId="{37DDBB89-C7D9-A248-8F80-FF89B8E644F9}" srcOrd="1" destOrd="0" presId="urn:microsoft.com/office/officeart/2005/8/layout/hierarchy1"/>
    <dgm:cxn modelId="{A19F9816-8305-5A46-8CF1-0A8BB7D4F604}" type="presParOf" srcId="{37DDBB89-C7D9-A248-8F80-FF89B8E644F9}" destId="{9CC976DA-46E8-C840-9426-545723DFDEA1}" srcOrd="0" destOrd="0" presId="urn:microsoft.com/office/officeart/2005/8/layout/hierarchy1"/>
    <dgm:cxn modelId="{E44EB259-BE07-1349-88A8-132B3B061E19}" type="presParOf" srcId="{37DDBB89-C7D9-A248-8F80-FF89B8E644F9}" destId="{FDBE6CB9-7132-824D-B70A-D9074378BAE3}" srcOrd="1" destOrd="0" presId="urn:microsoft.com/office/officeart/2005/8/layout/hierarchy1"/>
    <dgm:cxn modelId="{EE8ED494-3E81-BD4C-8ADF-F6196B28C23C}" type="presParOf" srcId="{FDBE6CB9-7132-824D-B70A-D9074378BAE3}" destId="{2D7FB17F-C9E3-104B-91D6-5F1048351246}" srcOrd="0" destOrd="0" presId="urn:microsoft.com/office/officeart/2005/8/layout/hierarchy1"/>
    <dgm:cxn modelId="{C52FBB1B-095B-1D45-86AA-0F5CEA149913}" type="presParOf" srcId="{2D7FB17F-C9E3-104B-91D6-5F1048351246}" destId="{D69A3DBD-5979-B84E-B268-95145A4A9D28}" srcOrd="0" destOrd="0" presId="urn:microsoft.com/office/officeart/2005/8/layout/hierarchy1"/>
    <dgm:cxn modelId="{B2477DF0-F531-1841-B884-2AECE16313F4}" type="presParOf" srcId="{2D7FB17F-C9E3-104B-91D6-5F1048351246}" destId="{718D43C6-434C-B74D-9721-80D8A64B73DB}" srcOrd="1" destOrd="0" presId="urn:microsoft.com/office/officeart/2005/8/layout/hierarchy1"/>
    <dgm:cxn modelId="{32860856-6B4D-C94B-A5CB-D9D264688D9F}" type="presParOf" srcId="{FDBE6CB9-7132-824D-B70A-D9074378BAE3}" destId="{CDE19370-4032-3441-B8B1-3B7A5B9A0C3F}" srcOrd="1" destOrd="0" presId="urn:microsoft.com/office/officeart/2005/8/layout/hierarchy1"/>
    <dgm:cxn modelId="{6E77A24C-4276-434A-B112-061095DDB7E1}" type="presParOf" srcId="{37DDBB89-C7D9-A248-8F80-FF89B8E644F9}" destId="{37CA7A2A-0052-2247-8689-7D532C6B0786}" srcOrd="2" destOrd="0" presId="urn:microsoft.com/office/officeart/2005/8/layout/hierarchy1"/>
    <dgm:cxn modelId="{C7DCCAF1-2FDA-BE49-9FA1-7E3D21CD3E63}" type="presParOf" srcId="{37DDBB89-C7D9-A248-8F80-FF89B8E644F9}" destId="{3833137C-AF0E-F94B-846F-0A42162183AC}" srcOrd="3" destOrd="0" presId="urn:microsoft.com/office/officeart/2005/8/layout/hierarchy1"/>
    <dgm:cxn modelId="{AA53B8BB-408C-8A40-BA8C-3F3B038CAABF}" type="presParOf" srcId="{3833137C-AF0E-F94B-846F-0A42162183AC}" destId="{50037959-5F01-9542-8FDC-2EA994C29D97}" srcOrd="0" destOrd="0" presId="urn:microsoft.com/office/officeart/2005/8/layout/hierarchy1"/>
    <dgm:cxn modelId="{256C1F1A-BA65-E74B-9CC2-2A92C5349946}" type="presParOf" srcId="{50037959-5F01-9542-8FDC-2EA994C29D97}" destId="{A897C2E8-854F-5841-AF7D-BD0738493948}" srcOrd="0" destOrd="0" presId="urn:microsoft.com/office/officeart/2005/8/layout/hierarchy1"/>
    <dgm:cxn modelId="{854A59C1-EA4E-4640-9F3E-EE5E7C43798D}" type="presParOf" srcId="{50037959-5F01-9542-8FDC-2EA994C29D97}" destId="{AD7611ED-C6A7-284F-90E7-FE4C6B426846}" srcOrd="1" destOrd="0" presId="urn:microsoft.com/office/officeart/2005/8/layout/hierarchy1"/>
    <dgm:cxn modelId="{B74A5B80-39F5-1B49-9CA5-92B43E242B05}" type="presParOf" srcId="{3833137C-AF0E-F94B-846F-0A42162183AC}" destId="{BBA49FA3-DF27-4645-9B2A-F91FDF28D53B}" srcOrd="1" destOrd="0" presId="urn:microsoft.com/office/officeart/2005/8/layout/hierarchy1"/>
    <dgm:cxn modelId="{91559929-7E4E-0C40-898C-92114F671ECF}" type="presParOf" srcId="{FCA3BCAD-3287-E749-B107-3570B8D9E69D}" destId="{7EC8F588-36BF-D640-9EF1-9D8662E07AE9}" srcOrd="4" destOrd="0" presId="urn:microsoft.com/office/officeart/2005/8/layout/hierarchy1"/>
    <dgm:cxn modelId="{D5064734-EFFC-4643-B35E-22990D672A9A}" type="presParOf" srcId="{FCA3BCAD-3287-E749-B107-3570B8D9E69D}" destId="{3966BCCC-6C1A-414B-BA83-16EC60F2316B}" srcOrd="5" destOrd="0" presId="urn:microsoft.com/office/officeart/2005/8/layout/hierarchy1"/>
    <dgm:cxn modelId="{502FE010-FB03-384C-A3A5-891671A66803}" type="presParOf" srcId="{3966BCCC-6C1A-414B-BA83-16EC60F2316B}" destId="{776C3552-535D-634C-9002-967A242C0E43}" srcOrd="0" destOrd="0" presId="urn:microsoft.com/office/officeart/2005/8/layout/hierarchy1"/>
    <dgm:cxn modelId="{28383D79-5B56-2243-9C31-C4F779F9DC41}" type="presParOf" srcId="{776C3552-535D-634C-9002-967A242C0E43}" destId="{A322FFFF-8161-694C-8231-BFA25C722AC7}" srcOrd="0" destOrd="0" presId="urn:microsoft.com/office/officeart/2005/8/layout/hierarchy1"/>
    <dgm:cxn modelId="{9914FDE3-7CB9-D145-AE24-6AF0148B1F72}" type="presParOf" srcId="{776C3552-535D-634C-9002-967A242C0E43}" destId="{882CFA6E-1D02-BB4E-9DDC-EEF9A2502C17}" srcOrd="1" destOrd="0" presId="urn:microsoft.com/office/officeart/2005/8/layout/hierarchy1"/>
    <dgm:cxn modelId="{A4AB9F01-EEE9-C54F-BE08-47505E0F472F}" type="presParOf" srcId="{3966BCCC-6C1A-414B-BA83-16EC60F2316B}" destId="{E3A5E2A4-228D-7647-9DD4-F884CA3CC5DF}" srcOrd="1" destOrd="0" presId="urn:microsoft.com/office/officeart/2005/8/layout/hierarchy1"/>
    <dgm:cxn modelId="{F506DAAD-9425-B04F-9FA8-09B8D4D9E5CA}" type="presParOf" srcId="{E3A5E2A4-228D-7647-9DD4-F884CA3CC5DF}" destId="{F51386AB-CB27-E04D-993F-7D9B97A0B9FE}" srcOrd="0" destOrd="0" presId="urn:microsoft.com/office/officeart/2005/8/layout/hierarchy1"/>
    <dgm:cxn modelId="{A7BD7E0F-E68E-FA4A-B4CA-AFAB65B514EC}" type="presParOf" srcId="{E3A5E2A4-228D-7647-9DD4-F884CA3CC5DF}" destId="{0AFD13B1-E538-7540-AF06-E0368CB6391E}" srcOrd="1" destOrd="0" presId="urn:microsoft.com/office/officeart/2005/8/layout/hierarchy1"/>
    <dgm:cxn modelId="{650067E1-3756-9B49-ABED-5BF54AD0399D}" type="presParOf" srcId="{0AFD13B1-E538-7540-AF06-E0368CB6391E}" destId="{2E59FD5A-65FD-EE48-8638-14FE6259E5E5}" srcOrd="0" destOrd="0" presId="urn:microsoft.com/office/officeart/2005/8/layout/hierarchy1"/>
    <dgm:cxn modelId="{71A4A18A-A6E4-5949-AFEE-D478D15AF9F0}" type="presParOf" srcId="{2E59FD5A-65FD-EE48-8638-14FE6259E5E5}" destId="{EBAE6B0F-AE51-2F47-8899-DA1E7242DBEF}" srcOrd="0" destOrd="0" presId="urn:microsoft.com/office/officeart/2005/8/layout/hierarchy1"/>
    <dgm:cxn modelId="{3767344F-EFD7-F740-BEEC-EEFC6AF93839}" type="presParOf" srcId="{2E59FD5A-65FD-EE48-8638-14FE6259E5E5}" destId="{05DFC79A-F7C3-D54F-85C2-C988F4158535}" srcOrd="1" destOrd="0" presId="urn:microsoft.com/office/officeart/2005/8/layout/hierarchy1"/>
    <dgm:cxn modelId="{15BEFDB3-A9FB-EC47-A9DC-0AFB8AA6C1F8}" type="presParOf" srcId="{0AFD13B1-E538-7540-AF06-E0368CB6391E}" destId="{70C22C51-EEC3-B34C-9795-FEA2F00051B2}" srcOrd="1" destOrd="0" presId="urn:microsoft.com/office/officeart/2005/8/layout/hierarchy1"/>
    <dgm:cxn modelId="{45A863EF-C0E6-3345-AAD7-AE542907F2CF}" type="presParOf" srcId="{FCA3BCAD-3287-E749-B107-3570B8D9E69D}" destId="{7F929F20-ACF8-1D47-B777-BAD94990A1F2}" srcOrd="6" destOrd="0" presId="urn:microsoft.com/office/officeart/2005/8/layout/hierarchy1"/>
    <dgm:cxn modelId="{7EB5012A-0E3D-5C43-8636-AA68CD04CEED}" type="presParOf" srcId="{FCA3BCAD-3287-E749-B107-3570B8D9E69D}" destId="{B83905E5-14B1-7548-87A0-B2CCF6733909}" srcOrd="7" destOrd="0" presId="urn:microsoft.com/office/officeart/2005/8/layout/hierarchy1"/>
    <dgm:cxn modelId="{2119EAB5-703C-8E45-95EE-48BB79C124D7}" type="presParOf" srcId="{B83905E5-14B1-7548-87A0-B2CCF6733909}" destId="{3FC715B5-9726-D84E-B9D5-2A0E41F0A671}" srcOrd="0" destOrd="0" presId="urn:microsoft.com/office/officeart/2005/8/layout/hierarchy1"/>
    <dgm:cxn modelId="{DE0898CD-BDE1-2244-A496-6E6161A07E7A}" type="presParOf" srcId="{3FC715B5-9726-D84E-B9D5-2A0E41F0A671}" destId="{61EDE118-5F32-4A4C-80EF-68D9F84B5995}" srcOrd="0" destOrd="0" presId="urn:microsoft.com/office/officeart/2005/8/layout/hierarchy1"/>
    <dgm:cxn modelId="{374AB6B7-6583-C146-9740-1700453D5CF1}" type="presParOf" srcId="{3FC715B5-9726-D84E-B9D5-2A0E41F0A671}" destId="{0674B98A-B9DA-D448-A105-C0301213156B}" srcOrd="1" destOrd="0" presId="urn:microsoft.com/office/officeart/2005/8/layout/hierarchy1"/>
    <dgm:cxn modelId="{9544F572-368A-2C4B-A6F9-F8900370F434}" type="presParOf" srcId="{B83905E5-14B1-7548-87A0-B2CCF6733909}" destId="{1879CE07-8C1A-2744-952C-BF23F3865547}" srcOrd="1" destOrd="0" presId="urn:microsoft.com/office/officeart/2005/8/layout/hierarchy1"/>
    <dgm:cxn modelId="{AC4C2460-57F7-8540-8062-5157F515923B}" type="presParOf" srcId="{1879CE07-8C1A-2744-952C-BF23F3865547}" destId="{88A1F153-6267-154C-87E3-055F14221EFE}" srcOrd="0" destOrd="0" presId="urn:microsoft.com/office/officeart/2005/8/layout/hierarchy1"/>
    <dgm:cxn modelId="{65AFC424-217C-A849-B5C7-1961AD8C870E}" type="presParOf" srcId="{1879CE07-8C1A-2744-952C-BF23F3865547}" destId="{CD0E40D0-4595-A042-B777-87FF1C13CD2A}" srcOrd="1" destOrd="0" presId="urn:microsoft.com/office/officeart/2005/8/layout/hierarchy1"/>
    <dgm:cxn modelId="{D009E91E-742B-C541-B6ED-EDEBDDC8757C}" type="presParOf" srcId="{CD0E40D0-4595-A042-B777-87FF1C13CD2A}" destId="{F1B98559-7AA7-3144-8DC5-CBBA0EACF3E4}" srcOrd="0" destOrd="0" presId="urn:microsoft.com/office/officeart/2005/8/layout/hierarchy1"/>
    <dgm:cxn modelId="{C2737FE1-69C9-2F4A-AF8C-5B41B80C6544}" type="presParOf" srcId="{F1B98559-7AA7-3144-8DC5-CBBA0EACF3E4}" destId="{99EABC2C-78AA-2746-839A-AED9E11D647C}" srcOrd="0" destOrd="0" presId="urn:microsoft.com/office/officeart/2005/8/layout/hierarchy1"/>
    <dgm:cxn modelId="{A94FFE93-054F-5D4C-9493-B6C370497138}" type="presParOf" srcId="{F1B98559-7AA7-3144-8DC5-CBBA0EACF3E4}" destId="{8FD01402-922E-214D-81CF-3FBD33DB25A3}" srcOrd="1" destOrd="0" presId="urn:microsoft.com/office/officeart/2005/8/layout/hierarchy1"/>
    <dgm:cxn modelId="{0A3E2B0F-D5E8-E144-A6B9-3BDA2468DE95}" type="presParOf" srcId="{CD0E40D0-4595-A042-B777-87FF1C13CD2A}" destId="{B371FA5E-546B-344F-A985-03859171EAA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8A55D45-675A-414C-8044-014454494CC7}" type="doc">
      <dgm:prSet loTypeId="urn:microsoft.com/office/officeart/2005/8/layout/cycle6" loCatId="relationship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26735B1-38DE-48F5-944F-CFDDDAAE9077}">
      <dgm:prSet phldrT="[Text]" custT="1"/>
      <dgm:spPr>
        <a:solidFill>
          <a:srgbClr val="B1C3DA"/>
        </a:solidFill>
      </dgm:spPr>
      <dgm:t>
        <a:bodyPr/>
        <a:lstStyle/>
        <a:p>
          <a:r>
            <a:rPr lang="fr-CA" sz="1800" b="1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Environnement de jeu</a:t>
          </a:r>
        </a:p>
      </dgm:t>
    </dgm:pt>
    <dgm:pt modelId="{A7AE4B8A-FB88-45DC-86A8-6D043A3A9F44}" type="parTrans" cxnId="{9DDD0373-2F82-4C8B-B591-77F5AF1696FF}">
      <dgm:prSet/>
      <dgm:spPr/>
      <dgm:t>
        <a:bodyPr/>
        <a:lstStyle/>
        <a:p>
          <a:endParaRPr lang="en-US"/>
        </a:p>
      </dgm:t>
    </dgm:pt>
    <dgm:pt modelId="{995B4FD8-FD0B-4B4D-BBB1-CC8252FBD6E4}" type="sibTrans" cxnId="{9DDD0373-2F82-4C8B-B591-77F5AF1696FF}">
      <dgm:prSet/>
      <dgm:spPr/>
      <dgm:t>
        <a:bodyPr/>
        <a:lstStyle/>
        <a:p>
          <a:endParaRPr lang="en-US" dirty="0"/>
        </a:p>
      </dgm:t>
    </dgm:pt>
    <dgm:pt modelId="{DCD30884-33EA-4B43-B027-1F83AFF891DD}">
      <dgm:prSet phldrT="[Text]" custT="1"/>
      <dgm:spPr>
        <a:solidFill>
          <a:srgbClr val="BBD9BE"/>
        </a:solidFill>
      </dgm:spPr>
      <dgm:t>
        <a:bodyPr/>
        <a:lstStyle/>
        <a:p>
          <a:r>
            <a:rPr lang="fr-CA" sz="1800" b="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Joueurs </a:t>
          </a:r>
        </a:p>
      </dgm:t>
    </dgm:pt>
    <dgm:pt modelId="{20026F21-CC44-443C-92DE-BCD3CA776191}" type="parTrans" cxnId="{87FA1373-EAC3-45A5-B40F-7AB5B24E1237}">
      <dgm:prSet/>
      <dgm:spPr/>
      <dgm:t>
        <a:bodyPr/>
        <a:lstStyle/>
        <a:p>
          <a:endParaRPr lang="en-US"/>
        </a:p>
      </dgm:t>
    </dgm:pt>
    <dgm:pt modelId="{19046FC4-2CF1-4900-85AC-4CD27A57EE06}" type="sibTrans" cxnId="{87FA1373-EAC3-45A5-B40F-7AB5B24E1237}">
      <dgm:prSet/>
      <dgm:spPr/>
      <dgm:t>
        <a:bodyPr/>
        <a:lstStyle/>
        <a:p>
          <a:endParaRPr lang="en-US" dirty="0"/>
        </a:p>
      </dgm:t>
    </dgm:pt>
    <dgm:pt modelId="{EE5F0139-C588-476F-8009-C74899D46DBC}">
      <dgm:prSet phldrT="[Text]" custT="1"/>
      <dgm:spPr>
        <a:solidFill>
          <a:srgbClr val="EBC0B0"/>
        </a:solidFill>
      </dgm:spPr>
      <dgm:t>
        <a:bodyPr/>
        <a:lstStyle/>
        <a:p>
          <a:r>
            <a:rPr lang="fr-CA" sz="1800" b="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Offre de jeu</a:t>
          </a:r>
        </a:p>
      </dgm:t>
    </dgm:pt>
    <dgm:pt modelId="{9A9B8D33-8803-4645-84CC-D312E8D1DA59}" type="parTrans" cxnId="{B2F421C3-4041-49A6-88E7-7F4AF77AA4EC}">
      <dgm:prSet/>
      <dgm:spPr/>
      <dgm:t>
        <a:bodyPr/>
        <a:lstStyle/>
        <a:p>
          <a:endParaRPr lang="en-US"/>
        </a:p>
      </dgm:t>
    </dgm:pt>
    <dgm:pt modelId="{6422A18C-5166-40C1-9061-93FFF09C014C}" type="sibTrans" cxnId="{B2F421C3-4041-49A6-88E7-7F4AF77AA4EC}">
      <dgm:prSet/>
      <dgm:spPr/>
      <dgm:t>
        <a:bodyPr/>
        <a:lstStyle/>
        <a:p>
          <a:endParaRPr lang="en-US" dirty="0"/>
        </a:p>
      </dgm:t>
    </dgm:pt>
    <dgm:pt modelId="{D6F508C0-154B-4BD6-A205-38CAB998FBFA}" type="pres">
      <dgm:prSet presAssocID="{48A55D45-675A-414C-8044-014454494CC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00B54B-3B62-4AC7-A10F-B70C8C6E7CE1}" type="pres">
      <dgm:prSet presAssocID="{226735B1-38DE-48F5-944F-CFDDDAAE9077}" presName="node" presStyleLbl="node1" presStyleIdx="0" presStyleCnt="3" custScaleY="92118" custRadScaleRad="103722" custRadScaleInc="-5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6FBE19-15C3-4B8E-A856-283C2CE25BC9}" type="pres">
      <dgm:prSet presAssocID="{226735B1-38DE-48F5-944F-CFDDDAAE9077}" presName="spNode" presStyleCnt="0"/>
      <dgm:spPr/>
    </dgm:pt>
    <dgm:pt modelId="{49DC4095-7F09-4F70-9DE1-2F4C9C75DE50}" type="pres">
      <dgm:prSet presAssocID="{995B4FD8-FD0B-4B4D-BBB1-CC8252FBD6E4}" presName="sibTrans" presStyleLbl="sibTrans1D1" presStyleIdx="0" presStyleCnt="3"/>
      <dgm:spPr/>
      <dgm:t>
        <a:bodyPr/>
        <a:lstStyle/>
        <a:p>
          <a:endParaRPr lang="en-US"/>
        </a:p>
      </dgm:t>
    </dgm:pt>
    <dgm:pt modelId="{B8716A62-E422-470D-846D-096AC9A498F7}" type="pres">
      <dgm:prSet presAssocID="{DCD30884-33EA-4B43-B027-1F83AFF891DD}" presName="node" presStyleLbl="node1" presStyleIdx="1" presStyleCnt="3" custScaleX="124934" custScaleY="49316" custRadScaleRad="101069" custRadScaleInc="-239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F3C3E2-A438-4F43-A81A-9A55AD8B151B}" type="pres">
      <dgm:prSet presAssocID="{DCD30884-33EA-4B43-B027-1F83AFF891DD}" presName="spNode" presStyleCnt="0"/>
      <dgm:spPr/>
    </dgm:pt>
    <dgm:pt modelId="{1CB067E4-585F-4628-9DF6-3DF48867E797}" type="pres">
      <dgm:prSet presAssocID="{19046FC4-2CF1-4900-85AC-4CD27A57EE06}" presName="sibTrans" presStyleLbl="sibTrans1D1" presStyleIdx="1" presStyleCnt="3"/>
      <dgm:spPr/>
      <dgm:t>
        <a:bodyPr/>
        <a:lstStyle/>
        <a:p>
          <a:endParaRPr lang="en-US"/>
        </a:p>
      </dgm:t>
    </dgm:pt>
    <dgm:pt modelId="{31CAE849-B0C5-494A-BDFB-363E81BE4396}" type="pres">
      <dgm:prSet presAssocID="{EE5F0139-C588-476F-8009-C74899D46DBC}" presName="node" presStyleLbl="node1" presStyleIdx="2" presStyleCnt="3" custScaleY="59063" custRadScaleRad="108557" custRadScaleInc="275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96059E-19A6-4AEC-B4C1-EF508824114A}" type="pres">
      <dgm:prSet presAssocID="{EE5F0139-C588-476F-8009-C74899D46DBC}" presName="spNode" presStyleCnt="0"/>
      <dgm:spPr/>
    </dgm:pt>
    <dgm:pt modelId="{8F535C11-EA6C-4D54-99E2-4CAD9DB0D6F5}" type="pres">
      <dgm:prSet presAssocID="{6422A18C-5166-40C1-9061-93FFF09C014C}" presName="sibTrans" presStyleLbl="sibTrans1D1" presStyleIdx="2" presStyleCnt="3"/>
      <dgm:spPr/>
      <dgm:t>
        <a:bodyPr/>
        <a:lstStyle/>
        <a:p>
          <a:endParaRPr lang="en-US"/>
        </a:p>
      </dgm:t>
    </dgm:pt>
  </dgm:ptLst>
  <dgm:cxnLst>
    <dgm:cxn modelId="{99EB2C1C-5F04-9B45-A95B-C5D6ADE9CAE7}" type="presOf" srcId="{6422A18C-5166-40C1-9061-93FFF09C014C}" destId="{8F535C11-EA6C-4D54-99E2-4CAD9DB0D6F5}" srcOrd="0" destOrd="0" presId="urn:microsoft.com/office/officeart/2005/8/layout/cycle6"/>
    <dgm:cxn modelId="{8D401367-1A4E-CD4A-BA8E-567C5D20AAEB}" type="presOf" srcId="{19046FC4-2CF1-4900-85AC-4CD27A57EE06}" destId="{1CB067E4-585F-4628-9DF6-3DF48867E797}" srcOrd="0" destOrd="0" presId="urn:microsoft.com/office/officeart/2005/8/layout/cycle6"/>
    <dgm:cxn modelId="{B2F421C3-4041-49A6-88E7-7F4AF77AA4EC}" srcId="{48A55D45-675A-414C-8044-014454494CC7}" destId="{EE5F0139-C588-476F-8009-C74899D46DBC}" srcOrd="2" destOrd="0" parTransId="{9A9B8D33-8803-4645-84CC-D312E8D1DA59}" sibTransId="{6422A18C-5166-40C1-9061-93FFF09C014C}"/>
    <dgm:cxn modelId="{C12678EF-48C7-ED4B-A63E-B52D0E85DE8A}" type="presOf" srcId="{995B4FD8-FD0B-4B4D-BBB1-CC8252FBD6E4}" destId="{49DC4095-7F09-4F70-9DE1-2F4C9C75DE50}" srcOrd="0" destOrd="0" presId="urn:microsoft.com/office/officeart/2005/8/layout/cycle6"/>
    <dgm:cxn modelId="{8F9307D6-3BE0-5F4E-8A65-82ED23BBB719}" type="presOf" srcId="{DCD30884-33EA-4B43-B027-1F83AFF891DD}" destId="{B8716A62-E422-470D-846D-096AC9A498F7}" srcOrd="0" destOrd="0" presId="urn:microsoft.com/office/officeart/2005/8/layout/cycle6"/>
    <dgm:cxn modelId="{6CD5B0E3-435B-8C42-821D-3CF6589AE328}" type="presOf" srcId="{EE5F0139-C588-476F-8009-C74899D46DBC}" destId="{31CAE849-B0C5-494A-BDFB-363E81BE4396}" srcOrd="0" destOrd="0" presId="urn:microsoft.com/office/officeart/2005/8/layout/cycle6"/>
    <dgm:cxn modelId="{9DDD0373-2F82-4C8B-B591-77F5AF1696FF}" srcId="{48A55D45-675A-414C-8044-014454494CC7}" destId="{226735B1-38DE-48F5-944F-CFDDDAAE9077}" srcOrd="0" destOrd="0" parTransId="{A7AE4B8A-FB88-45DC-86A8-6D043A3A9F44}" sibTransId="{995B4FD8-FD0B-4B4D-BBB1-CC8252FBD6E4}"/>
    <dgm:cxn modelId="{4F180EAC-F532-BC46-9010-4F665941D8A4}" type="presOf" srcId="{226735B1-38DE-48F5-944F-CFDDDAAE9077}" destId="{D100B54B-3B62-4AC7-A10F-B70C8C6E7CE1}" srcOrd="0" destOrd="0" presId="urn:microsoft.com/office/officeart/2005/8/layout/cycle6"/>
    <dgm:cxn modelId="{87FA1373-EAC3-45A5-B40F-7AB5B24E1237}" srcId="{48A55D45-675A-414C-8044-014454494CC7}" destId="{DCD30884-33EA-4B43-B027-1F83AFF891DD}" srcOrd="1" destOrd="0" parTransId="{20026F21-CC44-443C-92DE-BCD3CA776191}" sibTransId="{19046FC4-2CF1-4900-85AC-4CD27A57EE06}"/>
    <dgm:cxn modelId="{97E2BD22-78F4-3041-957A-C2C01CC304FD}" type="presOf" srcId="{48A55D45-675A-414C-8044-014454494CC7}" destId="{D6F508C0-154B-4BD6-A205-38CAB998FBFA}" srcOrd="0" destOrd="0" presId="urn:microsoft.com/office/officeart/2005/8/layout/cycle6"/>
    <dgm:cxn modelId="{AAE85980-2EB5-5246-A1FC-BB2FE362146D}" type="presParOf" srcId="{D6F508C0-154B-4BD6-A205-38CAB998FBFA}" destId="{D100B54B-3B62-4AC7-A10F-B70C8C6E7CE1}" srcOrd="0" destOrd="0" presId="urn:microsoft.com/office/officeart/2005/8/layout/cycle6"/>
    <dgm:cxn modelId="{457BB18F-9DEE-134A-828F-5271692CA828}" type="presParOf" srcId="{D6F508C0-154B-4BD6-A205-38CAB998FBFA}" destId="{746FBE19-15C3-4B8E-A856-283C2CE25BC9}" srcOrd="1" destOrd="0" presId="urn:microsoft.com/office/officeart/2005/8/layout/cycle6"/>
    <dgm:cxn modelId="{4C82E981-9091-5741-AF50-A4F062AC54FB}" type="presParOf" srcId="{D6F508C0-154B-4BD6-A205-38CAB998FBFA}" destId="{49DC4095-7F09-4F70-9DE1-2F4C9C75DE50}" srcOrd="2" destOrd="0" presId="urn:microsoft.com/office/officeart/2005/8/layout/cycle6"/>
    <dgm:cxn modelId="{2A466834-65E2-EF44-BE8E-E0E565783D15}" type="presParOf" srcId="{D6F508C0-154B-4BD6-A205-38CAB998FBFA}" destId="{B8716A62-E422-470D-846D-096AC9A498F7}" srcOrd="3" destOrd="0" presId="urn:microsoft.com/office/officeart/2005/8/layout/cycle6"/>
    <dgm:cxn modelId="{262D43E0-A84C-0B43-A01B-26F92A3E8DD2}" type="presParOf" srcId="{D6F508C0-154B-4BD6-A205-38CAB998FBFA}" destId="{F7F3C3E2-A438-4F43-A81A-9A55AD8B151B}" srcOrd="4" destOrd="0" presId="urn:microsoft.com/office/officeart/2005/8/layout/cycle6"/>
    <dgm:cxn modelId="{FFC96D69-F508-074C-A521-DDCDCCB37DBC}" type="presParOf" srcId="{D6F508C0-154B-4BD6-A205-38CAB998FBFA}" destId="{1CB067E4-585F-4628-9DF6-3DF48867E797}" srcOrd="5" destOrd="0" presId="urn:microsoft.com/office/officeart/2005/8/layout/cycle6"/>
    <dgm:cxn modelId="{E52FF303-4BBC-F44C-9071-0CC5A31874E1}" type="presParOf" srcId="{D6F508C0-154B-4BD6-A205-38CAB998FBFA}" destId="{31CAE849-B0C5-494A-BDFB-363E81BE4396}" srcOrd="6" destOrd="0" presId="urn:microsoft.com/office/officeart/2005/8/layout/cycle6"/>
    <dgm:cxn modelId="{F6762988-31C4-4D43-80CD-E45745E23B7B}" type="presParOf" srcId="{D6F508C0-154B-4BD6-A205-38CAB998FBFA}" destId="{BB96059E-19A6-4AEC-B4C1-EF508824114A}" srcOrd="7" destOrd="0" presId="urn:microsoft.com/office/officeart/2005/8/layout/cycle6"/>
    <dgm:cxn modelId="{7E426364-0854-EB4A-8701-B72F3A7F0BA7}" type="presParOf" srcId="{D6F508C0-154B-4BD6-A205-38CAB998FBFA}" destId="{8F535C11-EA6C-4D54-99E2-4CAD9DB0D6F5}" srcOrd="8" destOrd="0" presId="urn:microsoft.com/office/officeart/2005/8/layout/cycle6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099423-343C-8E40-8C55-FCB50583637D}" type="doc">
      <dgm:prSet loTypeId="urn:microsoft.com/office/officeart/2005/8/layout/hierarchy1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1B30519-4EE0-B148-A55E-AAAA8D92E781}">
      <dgm:prSet phldrT="[Text]" custT="1"/>
      <dgm:spPr/>
      <dgm:t>
        <a:bodyPr/>
        <a:lstStyle/>
        <a:p>
          <a:r>
            <a:rPr lang="en-US" sz="1600" b="1" dirty="0" err="1">
              <a:latin typeface="Garamond" charset="0"/>
              <a:ea typeface="Garamond" charset="0"/>
              <a:cs typeface="Garamond" charset="0"/>
            </a:rPr>
            <a:t>Mesures</a:t>
          </a:r>
          <a:r>
            <a:rPr lang="en-US" sz="1600" b="1" dirty="0">
              <a:latin typeface="Garamond" charset="0"/>
              <a:ea typeface="Garamond" charset="0"/>
              <a:cs typeface="Garamond" charset="0"/>
            </a:rPr>
            <a:t> de </a:t>
          </a:r>
          <a:r>
            <a:rPr lang="en-US" sz="1600" b="1" dirty="0" err="1">
              <a:latin typeface="Garamond" charset="0"/>
              <a:ea typeface="Garamond" charset="0"/>
              <a:cs typeface="Garamond" charset="0"/>
            </a:rPr>
            <a:t>jeu</a:t>
          </a:r>
          <a:r>
            <a:rPr lang="en-US" sz="1600" b="1" dirty="0">
              <a:latin typeface="Garamond" charset="0"/>
              <a:ea typeface="Garamond" charset="0"/>
              <a:cs typeface="Garamond" charset="0"/>
            </a:rPr>
            <a:t> </a:t>
          </a:r>
          <a:r>
            <a:rPr lang="en-US" sz="1600" b="1" dirty="0" err="1">
              <a:latin typeface="Garamond" charset="0"/>
              <a:ea typeface="Garamond" charset="0"/>
              <a:cs typeface="Garamond" charset="0"/>
            </a:rPr>
            <a:t>responsable</a:t>
          </a:r>
          <a:r>
            <a:rPr lang="en-US" sz="1600" b="1" dirty="0">
              <a:latin typeface="Garamond" charset="0"/>
              <a:ea typeface="Garamond" charset="0"/>
              <a:cs typeface="Garamond" charset="0"/>
            </a:rPr>
            <a:t> </a:t>
          </a:r>
          <a:r>
            <a:rPr lang="en-US" sz="1600" b="1" dirty="0" err="1">
              <a:latin typeface="Garamond" charset="0"/>
              <a:ea typeface="Garamond" charset="0"/>
              <a:cs typeface="Garamond" charset="0"/>
            </a:rPr>
            <a:t>dans</a:t>
          </a:r>
          <a:r>
            <a:rPr lang="en-US" sz="1600" b="1" dirty="0">
              <a:latin typeface="Garamond" charset="0"/>
              <a:ea typeface="Garamond" charset="0"/>
              <a:cs typeface="Garamond" charset="0"/>
            </a:rPr>
            <a:t> les </a:t>
          </a:r>
          <a:r>
            <a:rPr lang="en-US" sz="1600" b="1" dirty="0" err="1">
              <a:latin typeface="Garamond" charset="0"/>
              <a:ea typeface="Garamond" charset="0"/>
              <a:cs typeface="Garamond" charset="0"/>
            </a:rPr>
            <a:t>lieux</a:t>
          </a:r>
          <a:r>
            <a:rPr lang="en-US" sz="1600" b="1" dirty="0">
              <a:latin typeface="Garamond" charset="0"/>
              <a:ea typeface="Garamond" charset="0"/>
              <a:cs typeface="Garamond" charset="0"/>
            </a:rPr>
            <a:t> de </a:t>
          </a:r>
          <a:r>
            <a:rPr lang="en-US" sz="1600" b="1" dirty="0" err="1">
              <a:latin typeface="Garamond" charset="0"/>
              <a:ea typeface="Garamond" charset="0"/>
              <a:cs typeface="Garamond" charset="0"/>
            </a:rPr>
            <a:t>jeu</a:t>
          </a:r>
          <a:endParaRPr lang="en-US" sz="1600" b="1" dirty="0">
            <a:latin typeface="Garamond" charset="0"/>
            <a:ea typeface="Garamond" charset="0"/>
            <a:cs typeface="Garamond" charset="0"/>
          </a:endParaRPr>
        </a:p>
      </dgm:t>
    </dgm:pt>
    <dgm:pt modelId="{128F625C-8DF8-F44B-BF98-AFB3D26CFF04}" type="parTrans" cxnId="{4DB8BAC6-19FE-8D42-BCC3-E599AAF2C662}">
      <dgm:prSet/>
      <dgm:spPr/>
      <dgm:t>
        <a:bodyPr/>
        <a:lstStyle/>
        <a:p>
          <a:endParaRPr lang="en-US" sz="1600">
            <a:latin typeface="Garamond" charset="0"/>
            <a:ea typeface="Garamond" charset="0"/>
            <a:cs typeface="Garamond" charset="0"/>
          </a:endParaRPr>
        </a:p>
      </dgm:t>
    </dgm:pt>
    <dgm:pt modelId="{38274A16-2604-B443-88E2-90ADCF24DA92}" type="sibTrans" cxnId="{4DB8BAC6-19FE-8D42-BCC3-E599AAF2C662}">
      <dgm:prSet/>
      <dgm:spPr/>
      <dgm:t>
        <a:bodyPr/>
        <a:lstStyle/>
        <a:p>
          <a:endParaRPr lang="en-US" sz="1600">
            <a:latin typeface="Garamond" charset="0"/>
            <a:ea typeface="Garamond" charset="0"/>
            <a:cs typeface="Garamond" charset="0"/>
          </a:endParaRPr>
        </a:p>
      </dgm:t>
    </dgm:pt>
    <dgm:pt modelId="{A07D2671-9B36-C34C-8EBB-8A0A8B3AB438}">
      <dgm:prSet phldrT="[Text]" custT="1"/>
      <dgm:spPr/>
      <dgm:t>
        <a:bodyPr/>
        <a:lstStyle/>
        <a:p>
          <a:r>
            <a:rPr lang="en-US" sz="1600" dirty="0">
              <a:latin typeface="Garamond" charset="0"/>
              <a:ea typeface="Garamond" charset="0"/>
              <a:cs typeface="Garamond" charset="0"/>
            </a:rPr>
            <a:t>Messages </a:t>
          </a:r>
          <a:r>
            <a:rPr lang="en-US" sz="1600" dirty="0" err="1">
              <a:latin typeface="Garamond" charset="0"/>
              <a:ea typeface="Garamond" charset="0"/>
              <a:cs typeface="Garamond" charset="0"/>
            </a:rPr>
            <a:t>préventifs</a:t>
          </a:r>
          <a:endParaRPr lang="en-US" sz="1600" dirty="0">
            <a:latin typeface="Garamond" charset="0"/>
            <a:ea typeface="Garamond" charset="0"/>
            <a:cs typeface="Garamond" charset="0"/>
          </a:endParaRPr>
        </a:p>
      </dgm:t>
    </dgm:pt>
    <dgm:pt modelId="{26915579-875F-CF44-9433-406D2A983D67}" type="parTrans" cxnId="{279D1533-EF88-9044-9402-7642C1056F66}">
      <dgm:prSet/>
      <dgm:spPr/>
      <dgm:t>
        <a:bodyPr/>
        <a:lstStyle/>
        <a:p>
          <a:endParaRPr lang="en-US" sz="1600">
            <a:latin typeface="Garamond" charset="0"/>
            <a:ea typeface="Garamond" charset="0"/>
            <a:cs typeface="Garamond" charset="0"/>
          </a:endParaRPr>
        </a:p>
      </dgm:t>
    </dgm:pt>
    <dgm:pt modelId="{577AE321-60CE-BF4C-9AEC-9634B81C29E5}" type="sibTrans" cxnId="{279D1533-EF88-9044-9402-7642C1056F66}">
      <dgm:prSet/>
      <dgm:spPr/>
      <dgm:t>
        <a:bodyPr/>
        <a:lstStyle/>
        <a:p>
          <a:endParaRPr lang="en-US" sz="1600">
            <a:latin typeface="Garamond" charset="0"/>
            <a:ea typeface="Garamond" charset="0"/>
            <a:cs typeface="Garamond" charset="0"/>
          </a:endParaRPr>
        </a:p>
      </dgm:t>
    </dgm:pt>
    <dgm:pt modelId="{EE7659AF-3BC0-D943-B642-E8A395A4EBA6}">
      <dgm:prSet phldrT="[Text]" custT="1"/>
      <dgm:spPr/>
      <dgm:t>
        <a:bodyPr/>
        <a:lstStyle/>
        <a:p>
          <a:r>
            <a:rPr lang="en-US" sz="1600" b="0" dirty="0" err="1">
              <a:latin typeface="Garamond" charset="0"/>
              <a:ea typeface="Garamond" charset="0"/>
              <a:cs typeface="Garamond" charset="0"/>
            </a:rPr>
            <a:t>Mesures</a:t>
          </a:r>
          <a:r>
            <a:rPr lang="en-US" sz="1600" b="0" dirty="0">
              <a:latin typeface="Garamond" charset="0"/>
              <a:ea typeface="Garamond" charset="0"/>
              <a:cs typeface="Garamond" charset="0"/>
            </a:rPr>
            <a:t> </a:t>
          </a:r>
          <a:r>
            <a:rPr lang="en-US" sz="1600" b="0" dirty="0" err="1">
              <a:latin typeface="Garamond" charset="0"/>
              <a:ea typeface="Garamond" charset="0"/>
              <a:cs typeface="Garamond" charset="0"/>
            </a:rPr>
            <a:t>d’auto</a:t>
          </a:r>
          <a:r>
            <a:rPr lang="en-US" sz="1600" b="0" dirty="0">
              <a:latin typeface="Garamond" charset="0"/>
              <a:ea typeface="Garamond" charset="0"/>
              <a:cs typeface="Garamond" charset="0"/>
            </a:rPr>
            <a:t>-exclusion</a:t>
          </a:r>
        </a:p>
      </dgm:t>
    </dgm:pt>
    <dgm:pt modelId="{26B1B5D9-6C81-4446-8182-C38E02B0F02D}" type="parTrans" cxnId="{7DCF4729-55AD-9047-84AB-C5DB96764F2B}">
      <dgm:prSet/>
      <dgm:spPr/>
      <dgm:t>
        <a:bodyPr/>
        <a:lstStyle/>
        <a:p>
          <a:endParaRPr lang="en-US" sz="1600">
            <a:latin typeface="Garamond" charset="0"/>
            <a:ea typeface="Garamond" charset="0"/>
            <a:cs typeface="Garamond" charset="0"/>
          </a:endParaRPr>
        </a:p>
      </dgm:t>
    </dgm:pt>
    <dgm:pt modelId="{75C429C2-BE79-574C-B632-3519549F03A8}" type="sibTrans" cxnId="{7DCF4729-55AD-9047-84AB-C5DB96764F2B}">
      <dgm:prSet/>
      <dgm:spPr/>
      <dgm:t>
        <a:bodyPr/>
        <a:lstStyle/>
        <a:p>
          <a:endParaRPr lang="en-US" sz="1600">
            <a:latin typeface="Garamond" charset="0"/>
            <a:ea typeface="Garamond" charset="0"/>
            <a:cs typeface="Garamond" charset="0"/>
          </a:endParaRPr>
        </a:p>
      </dgm:t>
    </dgm:pt>
    <dgm:pt modelId="{37C35BDA-109D-1447-A892-EF286F686247}">
      <dgm:prSet phldrT="[Text]" custT="1"/>
      <dgm:spPr/>
      <dgm:t>
        <a:bodyPr/>
        <a:lstStyle/>
        <a:p>
          <a:r>
            <a:rPr lang="en-US" sz="1600" dirty="0" err="1">
              <a:latin typeface="Garamond" charset="0"/>
              <a:ea typeface="Garamond" charset="0"/>
              <a:cs typeface="Garamond" charset="0"/>
            </a:rPr>
            <a:t>Pré-déterminer</a:t>
          </a:r>
          <a:r>
            <a:rPr lang="en-US" sz="1600" dirty="0">
              <a:latin typeface="Garamond" charset="0"/>
              <a:ea typeface="Garamond" charset="0"/>
              <a:cs typeface="Garamond" charset="0"/>
            </a:rPr>
            <a:t> des </a:t>
          </a:r>
          <a:r>
            <a:rPr lang="en-US" sz="1600" dirty="0" err="1">
              <a:latin typeface="Garamond" charset="0"/>
              <a:ea typeface="Garamond" charset="0"/>
              <a:cs typeface="Garamond" charset="0"/>
            </a:rPr>
            <a:t>limites</a:t>
          </a:r>
          <a:endParaRPr lang="en-US" sz="1600" dirty="0">
            <a:latin typeface="Garamond" charset="0"/>
            <a:ea typeface="Garamond" charset="0"/>
            <a:cs typeface="Garamond" charset="0"/>
          </a:endParaRPr>
        </a:p>
      </dgm:t>
    </dgm:pt>
    <dgm:pt modelId="{CEB12CBB-EAC1-A349-867C-D65431E30E5D}" type="parTrans" cxnId="{D3F99402-B4AC-3F41-B82E-F23574C40F24}">
      <dgm:prSet/>
      <dgm:spPr/>
      <dgm:t>
        <a:bodyPr/>
        <a:lstStyle/>
        <a:p>
          <a:endParaRPr lang="en-US" sz="1600">
            <a:latin typeface="Garamond" charset="0"/>
            <a:ea typeface="Garamond" charset="0"/>
            <a:cs typeface="Garamond" charset="0"/>
          </a:endParaRPr>
        </a:p>
      </dgm:t>
    </dgm:pt>
    <dgm:pt modelId="{2D77E3F2-4BB3-2A42-A31F-518440CB3D44}" type="sibTrans" cxnId="{D3F99402-B4AC-3F41-B82E-F23574C40F24}">
      <dgm:prSet/>
      <dgm:spPr/>
      <dgm:t>
        <a:bodyPr/>
        <a:lstStyle/>
        <a:p>
          <a:endParaRPr lang="en-US" sz="1600">
            <a:latin typeface="Garamond" charset="0"/>
            <a:ea typeface="Garamond" charset="0"/>
            <a:cs typeface="Garamond" charset="0"/>
          </a:endParaRPr>
        </a:p>
      </dgm:t>
    </dgm:pt>
    <dgm:pt modelId="{57E57557-492F-3241-8005-BF4EA5AB5DE4}" type="pres">
      <dgm:prSet presAssocID="{F4099423-343C-8E40-8C55-FCB50583637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F3822E8-7EF4-1C4F-8BE5-E0BDA6262580}" type="pres">
      <dgm:prSet presAssocID="{21B30519-4EE0-B148-A55E-AAAA8D92E781}" presName="hierRoot1" presStyleCnt="0"/>
      <dgm:spPr/>
    </dgm:pt>
    <dgm:pt modelId="{A7836A88-1A76-794D-9F78-C1104A8C3A6D}" type="pres">
      <dgm:prSet presAssocID="{21B30519-4EE0-B148-A55E-AAAA8D92E781}" presName="composite" presStyleCnt="0"/>
      <dgm:spPr/>
    </dgm:pt>
    <dgm:pt modelId="{8A437F33-FDA9-6F48-8835-F053A908154F}" type="pres">
      <dgm:prSet presAssocID="{21B30519-4EE0-B148-A55E-AAAA8D92E781}" presName="background" presStyleLbl="node0" presStyleIdx="0" presStyleCnt="1"/>
      <dgm:spPr>
        <a:solidFill>
          <a:srgbClr val="FFCC00"/>
        </a:solidFill>
      </dgm:spPr>
    </dgm:pt>
    <dgm:pt modelId="{261B727D-E3EC-7342-9360-6E47133F2BCD}" type="pres">
      <dgm:prSet presAssocID="{21B30519-4EE0-B148-A55E-AAAA8D92E781}" presName="text" presStyleLbl="fgAcc0" presStyleIdx="0" presStyleCnt="1" custScaleY="725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CA3BCAD-3287-E749-B107-3570B8D9E69D}" type="pres">
      <dgm:prSet presAssocID="{21B30519-4EE0-B148-A55E-AAAA8D92E781}" presName="hierChild2" presStyleCnt="0"/>
      <dgm:spPr/>
    </dgm:pt>
    <dgm:pt modelId="{F0F69020-7A41-934B-8E4E-8B351F48A679}" type="pres">
      <dgm:prSet presAssocID="{26915579-875F-CF44-9433-406D2A983D67}" presName="Name10" presStyleLbl="parChTrans1D2" presStyleIdx="0" presStyleCnt="3"/>
      <dgm:spPr/>
      <dgm:t>
        <a:bodyPr/>
        <a:lstStyle/>
        <a:p>
          <a:endParaRPr lang="en-US"/>
        </a:p>
      </dgm:t>
    </dgm:pt>
    <dgm:pt modelId="{B3CA87A8-929F-0C41-8CE7-154548E1E9AF}" type="pres">
      <dgm:prSet presAssocID="{A07D2671-9B36-C34C-8EBB-8A0A8B3AB438}" presName="hierRoot2" presStyleCnt="0"/>
      <dgm:spPr/>
    </dgm:pt>
    <dgm:pt modelId="{7F11AD9C-DBD9-3C4A-8795-E1390D51B794}" type="pres">
      <dgm:prSet presAssocID="{A07D2671-9B36-C34C-8EBB-8A0A8B3AB438}" presName="composite2" presStyleCnt="0"/>
      <dgm:spPr/>
    </dgm:pt>
    <dgm:pt modelId="{DDBCAE79-A7AA-564B-8AD1-7556F42DDB33}" type="pres">
      <dgm:prSet presAssocID="{A07D2671-9B36-C34C-8EBB-8A0A8B3AB438}" presName="background2" presStyleLbl="node2" presStyleIdx="0" presStyleCnt="3"/>
      <dgm:spPr>
        <a:solidFill>
          <a:srgbClr val="8AB1DA"/>
        </a:solidFill>
      </dgm:spPr>
    </dgm:pt>
    <dgm:pt modelId="{AB75C561-C508-C044-B408-249E1B26225C}" type="pres">
      <dgm:prSet presAssocID="{A07D2671-9B36-C34C-8EBB-8A0A8B3AB438}" presName="text2" presStyleLbl="fgAcc2" presStyleIdx="0" presStyleCnt="3" custScaleY="824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855EDC-82E2-3044-9DC3-29614637C9FC}" type="pres">
      <dgm:prSet presAssocID="{A07D2671-9B36-C34C-8EBB-8A0A8B3AB438}" presName="hierChild3" presStyleCnt="0"/>
      <dgm:spPr/>
    </dgm:pt>
    <dgm:pt modelId="{4B5D5C24-81AE-E345-9849-D69EC24BFC9E}" type="pres">
      <dgm:prSet presAssocID="{26B1B5D9-6C81-4446-8182-C38E02B0F02D}" presName="Name10" presStyleLbl="parChTrans1D2" presStyleIdx="1" presStyleCnt="3"/>
      <dgm:spPr/>
      <dgm:t>
        <a:bodyPr/>
        <a:lstStyle/>
        <a:p>
          <a:endParaRPr lang="en-US"/>
        </a:p>
      </dgm:t>
    </dgm:pt>
    <dgm:pt modelId="{B818DA89-58F7-5C48-BA58-61AFB5588FCC}" type="pres">
      <dgm:prSet presAssocID="{EE7659AF-3BC0-D943-B642-E8A395A4EBA6}" presName="hierRoot2" presStyleCnt="0"/>
      <dgm:spPr/>
    </dgm:pt>
    <dgm:pt modelId="{2A050058-5E8F-E342-9631-B03D4A562C6F}" type="pres">
      <dgm:prSet presAssocID="{EE7659AF-3BC0-D943-B642-E8A395A4EBA6}" presName="composite2" presStyleCnt="0"/>
      <dgm:spPr/>
    </dgm:pt>
    <dgm:pt modelId="{824A0AC0-9163-0742-AD74-B7B8F25CCF5B}" type="pres">
      <dgm:prSet presAssocID="{EE7659AF-3BC0-D943-B642-E8A395A4EBA6}" presName="background2" presStyleLbl="node2" presStyleIdx="1" presStyleCnt="3"/>
      <dgm:spPr>
        <a:solidFill>
          <a:srgbClr val="EBC0B0"/>
        </a:solidFill>
      </dgm:spPr>
    </dgm:pt>
    <dgm:pt modelId="{B645A700-DC5A-D541-9FFE-1245FCFAA90A}" type="pres">
      <dgm:prSet presAssocID="{EE7659AF-3BC0-D943-B642-E8A395A4EBA6}" presName="text2" presStyleLbl="fgAcc2" presStyleIdx="1" presStyleCnt="3" custScaleY="824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7DDBB89-C7D9-A248-8F80-FF89B8E644F9}" type="pres">
      <dgm:prSet presAssocID="{EE7659AF-3BC0-D943-B642-E8A395A4EBA6}" presName="hierChild3" presStyleCnt="0"/>
      <dgm:spPr/>
    </dgm:pt>
    <dgm:pt modelId="{7EC8F588-36BF-D640-9EF1-9D8662E07AE9}" type="pres">
      <dgm:prSet presAssocID="{CEB12CBB-EAC1-A349-867C-D65431E30E5D}" presName="Name10" presStyleLbl="parChTrans1D2" presStyleIdx="2" presStyleCnt="3"/>
      <dgm:spPr/>
      <dgm:t>
        <a:bodyPr/>
        <a:lstStyle/>
        <a:p>
          <a:endParaRPr lang="en-US"/>
        </a:p>
      </dgm:t>
    </dgm:pt>
    <dgm:pt modelId="{3966BCCC-6C1A-414B-BA83-16EC60F2316B}" type="pres">
      <dgm:prSet presAssocID="{37C35BDA-109D-1447-A892-EF286F686247}" presName="hierRoot2" presStyleCnt="0"/>
      <dgm:spPr/>
    </dgm:pt>
    <dgm:pt modelId="{776C3552-535D-634C-9002-967A242C0E43}" type="pres">
      <dgm:prSet presAssocID="{37C35BDA-109D-1447-A892-EF286F686247}" presName="composite2" presStyleCnt="0"/>
      <dgm:spPr/>
    </dgm:pt>
    <dgm:pt modelId="{A322FFFF-8161-694C-8231-BFA25C722AC7}" type="pres">
      <dgm:prSet presAssocID="{37C35BDA-109D-1447-A892-EF286F686247}" presName="background2" presStyleLbl="node2" presStyleIdx="2" presStyleCnt="3"/>
      <dgm:spPr>
        <a:solidFill>
          <a:srgbClr val="92D050"/>
        </a:solidFill>
      </dgm:spPr>
    </dgm:pt>
    <dgm:pt modelId="{882CFA6E-1D02-BB4E-9DDC-EEF9A2502C17}" type="pres">
      <dgm:prSet presAssocID="{37C35BDA-109D-1447-A892-EF286F686247}" presName="text2" presStyleLbl="fgAcc2" presStyleIdx="2" presStyleCnt="3" custScaleY="824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3A5E2A4-228D-7647-9DD4-F884CA3CC5DF}" type="pres">
      <dgm:prSet presAssocID="{37C35BDA-109D-1447-A892-EF286F686247}" presName="hierChild3" presStyleCnt="0"/>
      <dgm:spPr/>
    </dgm:pt>
  </dgm:ptLst>
  <dgm:cxnLst>
    <dgm:cxn modelId="{D3F99402-B4AC-3F41-B82E-F23574C40F24}" srcId="{21B30519-4EE0-B148-A55E-AAAA8D92E781}" destId="{37C35BDA-109D-1447-A892-EF286F686247}" srcOrd="2" destOrd="0" parTransId="{CEB12CBB-EAC1-A349-867C-D65431E30E5D}" sibTransId="{2D77E3F2-4BB3-2A42-A31F-518440CB3D44}"/>
    <dgm:cxn modelId="{0BA520BB-07D9-4046-AADD-195407DD4D59}" type="presOf" srcId="{A07D2671-9B36-C34C-8EBB-8A0A8B3AB438}" destId="{AB75C561-C508-C044-B408-249E1B26225C}" srcOrd="0" destOrd="0" presId="urn:microsoft.com/office/officeart/2005/8/layout/hierarchy1"/>
    <dgm:cxn modelId="{F7A3445C-6150-5945-8C65-0C1AD3DD6086}" type="presOf" srcId="{EE7659AF-3BC0-D943-B642-E8A395A4EBA6}" destId="{B645A700-DC5A-D541-9FFE-1245FCFAA90A}" srcOrd="0" destOrd="0" presId="urn:microsoft.com/office/officeart/2005/8/layout/hierarchy1"/>
    <dgm:cxn modelId="{D03DF03E-32EE-8248-87C4-F4CECFFE5600}" type="presOf" srcId="{21B30519-4EE0-B148-A55E-AAAA8D92E781}" destId="{261B727D-E3EC-7342-9360-6E47133F2BCD}" srcOrd="0" destOrd="0" presId="urn:microsoft.com/office/officeart/2005/8/layout/hierarchy1"/>
    <dgm:cxn modelId="{96042979-4FEA-1244-92F6-84D72D359283}" type="presOf" srcId="{CEB12CBB-EAC1-A349-867C-D65431E30E5D}" destId="{7EC8F588-36BF-D640-9EF1-9D8662E07AE9}" srcOrd="0" destOrd="0" presId="urn:microsoft.com/office/officeart/2005/8/layout/hierarchy1"/>
    <dgm:cxn modelId="{D94ADF39-1E55-4E43-8B9E-C8CFC07B8F32}" type="presOf" srcId="{37C35BDA-109D-1447-A892-EF286F686247}" destId="{882CFA6E-1D02-BB4E-9DDC-EEF9A2502C17}" srcOrd="0" destOrd="0" presId="urn:microsoft.com/office/officeart/2005/8/layout/hierarchy1"/>
    <dgm:cxn modelId="{279D1533-EF88-9044-9402-7642C1056F66}" srcId="{21B30519-4EE0-B148-A55E-AAAA8D92E781}" destId="{A07D2671-9B36-C34C-8EBB-8A0A8B3AB438}" srcOrd="0" destOrd="0" parTransId="{26915579-875F-CF44-9433-406D2A983D67}" sibTransId="{577AE321-60CE-BF4C-9AEC-9634B81C29E5}"/>
    <dgm:cxn modelId="{24B63B2F-8CF7-D449-B21D-790192874935}" type="presOf" srcId="{26915579-875F-CF44-9433-406D2A983D67}" destId="{F0F69020-7A41-934B-8E4E-8B351F48A679}" srcOrd="0" destOrd="0" presId="urn:microsoft.com/office/officeart/2005/8/layout/hierarchy1"/>
    <dgm:cxn modelId="{7DCF4729-55AD-9047-84AB-C5DB96764F2B}" srcId="{21B30519-4EE0-B148-A55E-AAAA8D92E781}" destId="{EE7659AF-3BC0-D943-B642-E8A395A4EBA6}" srcOrd="1" destOrd="0" parTransId="{26B1B5D9-6C81-4446-8182-C38E02B0F02D}" sibTransId="{75C429C2-BE79-574C-B632-3519549F03A8}"/>
    <dgm:cxn modelId="{4DB8BAC6-19FE-8D42-BCC3-E599AAF2C662}" srcId="{F4099423-343C-8E40-8C55-FCB50583637D}" destId="{21B30519-4EE0-B148-A55E-AAAA8D92E781}" srcOrd="0" destOrd="0" parTransId="{128F625C-8DF8-F44B-BF98-AFB3D26CFF04}" sibTransId="{38274A16-2604-B443-88E2-90ADCF24DA92}"/>
    <dgm:cxn modelId="{ECC9C9BB-C9AF-6D41-89F7-6A310025CF56}" type="presOf" srcId="{26B1B5D9-6C81-4446-8182-C38E02B0F02D}" destId="{4B5D5C24-81AE-E345-9849-D69EC24BFC9E}" srcOrd="0" destOrd="0" presId="urn:microsoft.com/office/officeart/2005/8/layout/hierarchy1"/>
    <dgm:cxn modelId="{165CAFC0-BAF8-E140-B7FE-EC341A21564E}" type="presOf" srcId="{F4099423-343C-8E40-8C55-FCB50583637D}" destId="{57E57557-492F-3241-8005-BF4EA5AB5DE4}" srcOrd="0" destOrd="0" presId="urn:microsoft.com/office/officeart/2005/8/layout/hierarchy1"/>
    <dgm:cxn modelId="{A908AE4E-35B3-494C-AD5C-02036EFC4986}" type="presParOf" srcId="{57E57557-492F-3241-8005-BF4EA5AB5DE4}" destId="{1F3822E8-7EF4-1C4F-8BE5-E0BDA6262580}" srcOrd="0" destOrd="0" presId="urn:microsoft.com/office/officeart/2005/8/layout/hierarchy1"/>
    <dgm:cxn modelId="{003BE27B-3D39-6C45-A385-9EB338F276F8}" type="presParOf" srcId="{1F3822E8-7EF4-1C4F-8BE5-E0BDA6262580}" destId="{A7836A88-1A76-794D-9F78-C1104A8C3A6D}" srcOrd="0" destOrd="0" presId="urn:microsoft.com/office/officeart/2005/8/layout/hierarchy1"/>
    <dgm:cxn modelId="{DD3E7E04-F317-A846-BF29-5726B633DFB1}" type="presParOf" srcId="{A7836A88-1A76-794D-9F78-C1104A8C3A6D}" destId="{8A437F33-FDA9-6F48-8835-F053A908154F}" srcOrd="0" destOrd="0" presId="urn:microsoft.com/office/officeart/2005/8/layout/hierarchy1"/>
    <dgm:cxn modelId="{1C261C99-1C9F-4A44-BB9A-128F52431F0F}" type="presParOf" srcId="{A7836A88-1A76-794D-9F78-C1104A8C3A6D}" destId="{261B727D-E3EC-7342-9360-6E47133F2BCD}" srcOrd="1" destOrd="0" presId="urn:microsoft.com/office/officeart/2005/8/layout/hierarchy1"/>
    <dgm:cxn modelId="{784BE156-C380-ED4F-AF22-70826E0D3560}" type="presParOf" srcId="{1F3822E8-7EF4-1C4F-8BE5-E0BDA6262580}" destId="{FCA3BCAD-3287-E749-B107-3570B8D9E69D}" srcOrd="1" destOrd="0" presId="urn:microsoft.com/office/officeart/2005/8/layout/hierarchy1"/>
    <dgm:cxn modelId="{4BBA6ACD-E85D-1748-AE74-1289D13AB5BA}" type="presParOf" srcId="{FCA3BCAD-3287-E749-B107-3570B8D9E69D}" destId="{F0F69020-7A41-934B-8E4E-8B351F48A679}" srcOrd="0" destOrd="0" presId="urn:microsoft.com/office/officeart/2005/8/layout/hierarchy1"/>
    <dgm:cxn modelId="{5297A92E-0090-6245-979F-1817146D94BA}" type="presParOf" srcId="{FCA3BCAD-3287-E749-B107-3570B8D9E69D}" destId="{B3CA87A8-929F-0C41-8CE7-154548E1E9AF}" srcOrd="1" destOrd="0" presId="urn:microsoft.com/office/officeart/2005/8/layout/hierarchy1"/>
    <dgm:cxn modelId="{C2A098CA-4056-E745-A71B-35764D1B01DC}" type="presParOf" srcId="{B3CA87A8-929F-0C41-8CE7-154548E1E9AF}" destId="{7F11AD9C-DBD9-3C4A-8795-E1390D51B794}" srcOrd="0" destOrd="0" presId="urn:microsoft.com/office/officeart/2005/8/layout/hierarchy1"/>
    <dgm:cxn modelId="{DADF9450-0E14-F443-A90E-22E8AD88ACB7}" type="presParOf" srcId="{7F11AD9C-DBD9-3C4A-8795-E1390D51B794}" destId="{DDBCAE79-A7AA-564B-8AD1-7556F42DDB33}" srcOrd="0" destOrd="0" presId="urn:microsoft.com/office/officeart/2005/8/layout/hierarchy1"/>
    <dgm:cxn modelId="{1338F5C4-0907-6E4D-B1D7-7F012A19BD26}" type="presParOf" srcId="{7F11AD9C-DBD9-3C4A-8795-E1390D51B794}" destId="{AB75C561-C508-C044-B408-249E1B26225C}" srcOrd="1" destOrd="0" presId="urn:microsoft.com/office/officeart/2005/8/layout/hierarchy1"/>
    <dgm:cxn modelId="{B05899A0-C16D-A04F-9E17-0BF39387DEEE}" type="presParOf" srcId="{B3CA87A8-929F-0C41-8CE7-154548E1E9AF}" destId="{9F855EDC-82E2-3044-9DC3-29614637C9FC}" srcOrd="1" destOrd="0" presId="urn:microsoft.com/office/officeart/2005/8/layout/hierarchy1"/>
    <dgm:cxn modelId="{CA55C99E-3E73-FF41-838E-23DE38063083}" type="presParOf" srcId="{FCA3BCAD-3287-E749-B107-3570B8D9E69D}" destId="{4B5D5C24-81AE-E345-9849-D69EC24BFC9E}" srcOrd="2" destOrd="0" presId="urn:microsoft.com/office/officeart/2005/8/layout/hierarchy1"/>
    <dgm:cxn modelId="{1C62CCE5-F0F1-3F4F-AA77-49A883146AA4}" type="presParOf" srcId="{FCA3BCAD-3287-E749-B107-3570B8D9E69D}" destId="{B818DA89-58F7-5C48-BA58-61AFB5588FCC}" srcOrd="3" destOrd="0" presId="urn:microsoft.com/office/officeart/2005/8/layout/hierarchy1"/>
    <dgm:cxn modelId="{7B111222-BD9A-BB47-B148-FA1088EF8252}" type="presParOf" srcId="{B818DA89-58F7-5C48-BA58-61AFB5588FCC}" destId="{2A050058-5E8F-E342-9631-B03D4A562C6F}" srcOrd="0" destOrd="0" presId="urn:microsoft.com/office/officeart/2005/8/layout/hierarchy1"/>
    <dgm:cxn modelId="{A9296E10-C012-2D49-8083-6B33D5875F5A}" type="presParOf" srcId="{2A050058-5E8F-E342-9631-B03D4A562C6F}" destId="{824A0AC0-9163-0742-AD74-B7B8F25CCF5B}" srcOrd="0" destOrd="0" presId="urn:microsoft.com/office/officeart/2005/8/layout/hierarchy1"/>
    <dgm:cxn modelId="{DDB0F356-31AD-E34D-BE5D-0666A6D98233}" type="presParOf" srcId="{2A050058-5E8F-E342-9631-B03D4A562C6F}" destId="{B645A700-DC5A-D541-9FFE-1245FCFAA90A}" srcOrd="1" destOrd="0" presId="urn:microsoft.com/office/officeart/2005/8/layout/hierarchy1"/>
    <dgm:cxn modelId="{C1F7978F-90EE-9145-9B55-D261C66DC369}" type="presParOf" srcId="{B818DA89-58F7-5C48-BA58-61AFB5588FCC}" destId="{37DDBB89-C7D9-A248-8F80-FF89B8E644F9}" srcOrd="1" destOrd="0" presId="urn:microsoft.com/office/officeart/2005/8/layout/hierarchy1"/>
    <dgm:cxn modelId="{F169790B-C3CD-3048-B59A-2ECA1D75BD8D}" type="presParOf" srcId="{FCA3BCAD-3287-E749-B107-3570B8D9E69D}" destId="{7EC8F588-36BF-D640-9EF1-9D8662E07AE9}" srcOrd="4" destOrd="0" presId="urn:microsoft.com/office/officeart/2005/8/layout/hierarchy1"/>
    <dgm:cxn modelId="{D8A4686E-D90D-8947-83E4-04AF3E8BA8B2}" type="presParOf" srcId="{FCA3BCAD-3287-E749-B107-3570B8D9E69D}" destId="{3966BCCC-6C1A-414B-BA83-16EC60F2316B}" srcOrd="5" destOrd="0" presId="urn:microsoft.com/office/officeart/2005/8/layout/hierarchy1"/>
    <dgm:cxn modelId="{F8487F33-0275-7E4B-ACA5-C4A66092F931}" type="presParOf" srcId="{3966BCCC-6C1A-414B-BA83-16EC60F2316B}" destId="{776C3552-535D-634C-9002-967A242C0E43}" srcOrd="0" destOrd="0" presId="urn:microsoft.com/office/officeart/2005/8/layout/hierarchy1"/>
    <dgm:cxn modelId="{140CA07C-4347-3A43-A34D-A1F318EFEF51}" type="presParOf" srcId="{776C3552-535D-634C-9002-967A242C0E43}" destId="{A322FFFF-8161-694C-8231-BFA25C722AC7}" srcOrd="0" destOrd="0" presId="urn:microsoft.com/office/officeart/2005/8/layout/hierarchy1"/>
    <dgm:cxn modelId="{31226008-ED5E-AB43-B0DC-37C14214A2A9}" type="presParOf" srcId="{776C3552-535D-634C-9002-967A242C0E43}" destId="{882CFA6E-1D02-BB4E-9DDC-EEF9A2502C17}" srcOrd="1" destOrd="0" presId="urn:microsoft.com/office/officeart/2005/8/layout/hierarchy1"/>
    <dgm:cxn modelId="{0A79EC30-9669-1841-97C0-78C74D404BD3}" type="presParOf" srcId="{3966BCCC-6C1A-414B-BA83-16EC60F2316B}" destId="{E3A5E2A4-228D-7647-9DD4-F884CA3CC5D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A55D45-675A-414C-8044-014454494CC7}" type="doc">
      <dgm:prSet loTypeId="urn:microsoft.com/office/officeart/2005/8/layout/cycle6" loCatId="relationship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26735B1-38DE-48F5-944F-CFDDDAAE9077}">
      <dgm:prSet phldrT="[Text]" custT="1"/>
      <dgm:spPr>
        <a:solidFill>
          <a:srgbClr val="B1C3DA"/>
        </a:solidFill>
      </dgm:spPr>
      <dgm:t>
        <a:bodyPr/>
        <a:lstStyle/>
        <a:p>
          <a:r>
            <a:rPr lang="fr-CA" sz="1800" b="0" noProof="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rPr>
            <a:t>Environnement de jeu</a:t>
          </a:r>
        </a:p>
      </dgm:t>
    </dgm:pt>
    <dgm:pt modelId="{A7AE4B8A-FB88-45DC-86A8-6D043A3A9F44}" type="parTrans" cxnId="{9DDD0373-2F82-4C8B-B591-77F5AF1696FF}">
      <dgm:prSet/>
      <dgm:spPr/>
      <dgm:t>
        <a:bodyPr/>
        <a:lstStyle/>
        <a:p>
          <a:endParaRPr lang="en-US"/>
        </a:p>
      </dgm:t>
    </dgm:pt>
    <dgm:pt modelId="{995B4FD8-FD0B-4B4D-BBB1-CC8252FBD6E4}" type="sibTrans" cxnId="{9DDD0373-2F82-4C8B-B591-77F5AF1696FF}">
      <dgm:prSet/>
      <dgm:spPr/>
      <dgm:t>
        <a:bodyPr/>
        <a:lstStyle/>
        <a:p>
          <a:endParaRPr lang="en-US" dirty="0"/>
        </a:p>
      </dgm:t>
    </dgm:pt>
    <dgm:pt modelId="{DCD30884-33EA-4B43-B027-1F83AFF891DD}">
      <dgm:prSet phldrT="[Text]" custT="1"/>
      <dgm:spPr>
        <a:solidFill>
          <a:srgbClr val="BBD9BE"/>
        </a:solidFill>
      </dgm:spPr>
      <dgm:t>
        <a:bodyPr/>
        <a:lstStyle/>
        <a:p>
          <a:r>
            <a:rPr lang="fr-CA" sz="1800" b="0" noProof="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rPr>
            <a:t>Joueurs </a:t>
          </a:r>
        </a:p>
      </dgm:t>
    </dgm:pt>
    <dgm:pt modelId="{20026F21-CC44-443C-92DE-BCD3CA776191}" type="parTrans" cxnId="{87FA1373-EAC3-45A5-B40F-7AB5B24E1237}">
      <dgm:prSet/>
      <dgm:spPr/>
      <dgm:t>
        <a:bodyPr/>
        <a:lstStyle/>
        <a:p>
          <a:endParaRPr lang="en-US"/>
        </a:p>
      </dgm:t>
    </dgm:pt>
    <dgm:pt modelId="{19046FC4-2CF1-4900-85AC-4CD27A57EE06}" type="sibTrans" cxnId="{87FA1373-EAC3-45A5-B40F-7AB5B24E1237}">
      <dgm:prSet/>
      <dgm:spPr/>
      <dgm:t>
        <a:bodyPr/>
        <a:lstStyle/>
        <a:p>
          <a:endParaRPr lang="en-US" dirty="0"/>
        </a:p>
      </dgm:t>
    </dgm:pt>
    <dgm:pt modelId="{EE5F0139-C588-476F-8009-C74899D46DBC}">
      <dgm:prSet phldrT="[Text]" custT="1"/>
      <dgm:spPr>
        <a:solidFill>
          <a:srgbClr val="EBC0B0"/>
        </a:solidFill>
      </dgm:spPr>
      <dgm:t>
        <a:bodyPr/>
        <a:lstStyle/>
        <a:p>
          <a:r>
            <a:rPr lang="fr-CA" sz="1800" b="0" noProof="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rPr>
            <a:t>Offre de jeu</a:t>
          </a:r>
        </a:p>
      </dgm:t>
    </dgm:pt>
    <dgm:pt modelId="{9A9B8D33-8803-4645-84CC-D312E8D1DA59}" type="parTrans" cxnId="{B2F421C3-4041-49A6-88E7-7F4AF77AA4EC}">
      <dgm:prSet/>
      <dgm:spPr/>
      <dgm:t>
        <a:bodyPr/>
        <a:lstStyle/>
        <a:p>
          <a:endParaRPr lang="en-US"/>
        </a:p>
      </dgm:t>
    </dgm:pt>
    <dgm:pt modelId="{6422A18C-5166-40C1-9061-93FFF09C014C}" type="sibTrans" cxnId="{B2F421C3-4041-49A6-88E7-7F4AF77AA4EC}">
      <dgm:prSet/>
      <dgm:spPr/>
      <dgm:t>
        <a:bodyPr/>
        <a:lstStyle/>
        <a:p>
          <a:endParaRPr lang="en-US" dirty="0"/>
        </a:p>
      </dgm:t>
    </dgm:pt>
    <dgm:pt modelId="{D6F508C0-154B-4BD6-A205-38CAB998FBFA}" type="pres">
      <dgm:prSet presAssocID="{48A55D45-675A-414C-8044-014454494CC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00B54B-3B62-4AC7-A10F-B70C8C6E7CE1}" type="pres">
      <dgm:prSet presAssocID="{226735B1-38DE-48F5-944F-CFDDDAAE9077}" presName="node" presStyleLbl="node1" presStyleIdx="0" presStyleCnt="3" custScaleY="48044" custRadScaleRad="103722" custRadScaleInc="-5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6FBE19-15C3-4B8E-A856-283C2CE25BC9}" type="pres">
      <dgm:prSet presAssocID="{226735B1-38DE-48F5-944F-CFDDDAAE9077}" presName="spNode" presStyleCnt="0"/>
      <dgm:spPr/>
    </dgm:pt>
    <dgm:pt modelId="{49DC4095-7F09-4F70-9DE1-2F4C9C75DE50}" type="pres">
      <dgm:prSet presAssocID="{995B4FD8-FD0B-4B4D-BBB1-CC8252FBD6E4}" presName="sibTrans" presStyleLbl="sibTrans1D1" presStyleIdx="0" presStyleCnt="3"/>
      <dgm:spPr/>
      <dgm:t>
        <a:bodyPr/>
        <a:lstStyle/>
        <a:p>
          <a:endParaRPr lang="en-US"/>
        </a:p>
      </dgm:t>
    </dgm:pt>
    <dgm:pt modelId="{B8716A62-E422-470D-846D-096AC9A498F7}" type="pres">
      <dgm:prSet presAssocID="{DCD30884-33EA-4B43-B027-1F83AFF891DD}" presName="node" presStyleLbl="node1" presStyleIdx="1" presStyleCnt="3" custScaleY="43991" custRadScaleRad="101069" custRadScaleInc="-239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F3C3E2-A438-4F43-A81A-9A55AD8B151B}" type="pres">
      <dgm:prSet presAssocID="{DCD30884-33EA-4B43-B027-1F83AFF891DD}" presName="spNode" presStyleCnt="0"/>
      <dgm:spPr/>
    </dgm:pt>
    <dgm:pt modelId="{1CB067E4-585F-4628-9DF6-3DF48867E797}" type="pres">
      <dgm:prSet presAssocID="{19046FC4-2CF1-4900-85AC-4CD27A57EE06}" presName="sibTrans" presStyleLbl="sibTrans1D1" presStyleIdx="1" presStyleCnt="3"/>
      <dgm:spPr/>
      <dgm:t>
        <a:bodyPr/>
        <a:lstStyle/>
        <a:p>
          <a:endParaRPr lang="en-US"/>
        </a:p>
      </dgm:t>
    </dgm:pt>
    <dgm:pt modelId="{31CAE849-B0C5-494A-BDFB-363E81BE4396}" type="pres">
      <dgm:prSet presAssocID="{EE5F0139-C588-476F-8009-C74899D46DBC}" presName="node" presStyleLbl="node1" presStyleIdx="2" presStyleCnt="3" custScaleY="43991" custRadScaleRad="108557" custRadScaleInc="275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96059E-19A6-4AEC-B4C1-EF508824114A}" type="pres">
      <dgm:prSet presAssocID="{EE5F0139-C588-476F-8009-C74899D46DBC}" presName="spNode" presStyleCnt="0"/>
      <dgm:spPr/>
    </dgm:pt>
    <dgm:pt modelId="{8F535C11-EA6C-4D54-99E2-4CAD9DB0D6F5}" type="pres">
      <dgm:prSet presAssocID="{6422A18C-5166-40C1-9061-93FFF09C014C}" presName="sibTrans" presStyleLbl="sibTrans1D1" presStyleIdx="2" presStyleCnt="3"/>
      <dgm:spPr/>
      <dgm:t>
        <a:bodyPr/>
        <a:lstStyle/>
        <a:p>
          <a:endParaRPr lang="en-US"/>
        </a:p>
      </dgm:t>
    </dgm:pt>
  </dgm:ptLst>
  <dgm:cxnLst>
    <dgm:cxn modelId="{E9696D6B-154E-4E4F-B41B-3950D524AE4A}" type="presOf" srcId="{6422A18C-5166-40C1-9061-93FFF09C014C}" destId="{8F535C11-EA6C-4D54-99E2-4CAD9DB0D6F5}" srcOrd="0" destOrd="0" presId="urn:microsoft.com/office/officeart/2005/8/layout/cycle6"/>
    <dgm:cxn modelId="{99AB6651-05F8-9146-86B4-58B379C903F1}" type="presOf" srcId="{EE5F0139-C588-476F-8009-C74899D46DBC}" destId="{31CAE849-B0C5-494A-BDFB-363E81BE4396}" srcOrd="0" destOrd="0" presId="urn:microsoft.com/office/officeart/2005/8/layout/cycle6"/>
    <dgm:cxn modelId="{B2F421C3-4041-49A6-88E7-7F4AF77AA4EC}" srcId="{48A55D45-675A-414C-8044-014454494CC7}" destId="{EE5F0139-C588-476F-8009-C74899D46DBC}" srcOrd="2" destOrd="0" parTransId="{9A9B8D33-8803-4645-84CC-D312E8D1DA59}" sibTransId="{6422A18C-5166-40C1-9061-93FFF09C014C}"/>
    <dgm:cxn modelId="{FB36802E-73D1-B147-9A1B-CDF4CBC6034D}" type="presOf" srcId="{48A55D45-675A-414C-8044-014454494CC7}" destId="{D6F508C0-154B-4BD6-A205-38CAB998FBFA}" srcOrd="0" destOrd="0" presId="urn:microsoft.com/office/officeart/2005/8/layout/cycle6"/>
    <dgm:cxn modelId="{DD007F6A-129D-5244-9B35-3B60C31E54FF}" type="presOf" srcId="{226735B1-38DE-48F5-944F-CFDDDAAE9077}" destId="{D100B54B-3B62-4AC7-A10F-B70C8C6E7CE1}" srcOrd="0" destOrd="0" presId="urn:microsoft.com/office/officeart/2005/8/layout/cycle6"/>
    <dgm:cxn modelId="{9DDD0373-2F82-4C8B-B591-77F5AF1696FF}" srcId="{48A55D45-675A-414C-8044-014454494CC7}" destId="{226735B1-38DE-48F5-944F-CFDDDAAE9077}" srcOrd="0" destOrd="0" parTransId="{A7AE4B8A-FB88-45DC-86A8-6D043A3A9F44}" sibTransId="{995B4FD8-FD0B-4B4D-BBB1-CC8252FBD6E4}"/>
    <dgm:cxn modelId="{87FA1373-EAC3-45A5-B40F-7AB5B24E1237}" srcId="{48A55D45-675A-414C-8044-014454494CC7}" destId="{DCD30884-33EA-4B43-B027-1F83AFF891DD}" srcOrd="1" destOrd="0" parTransId="{20026F21-CC44-443C-92DE-BCD3CA776191}" sibTransId="{19046FC4-2CF1-4900-85AC-4CD27A57EE06}"/>
    <dgm:cxn modelId="{0F5641CC-AA4F-E641-BA53-17C90038B0C0}" type="presOf" srcId="{DCD30884-33EA-4B43-B027-1F83AFF891DD}" destId="{B8716A62-E422-470D-846D-096AC9A498F7}" srcOrd="0" destOrd="0" presId="urn:microsoft.com/office/officeart/2005/8/layout/cycle6"/>
    <dgm:cxn modelId="{94A121F1-C57E-2A40-8A6F-370FFA2EA772}" type="presOf" srcId="{19046FC4-2CF1-4900-85AC-4CD27A57EE06}" destId="{1CB067E4-585F-4628-9DF6-3DF48867E797}" srcOrd="0" destOrd="0" presId="urn:microsoft.com/office/officeart/2005/8/layout/cycle6"/>
    <dgm:cxn modelId="{18FCBDF1-480C-A746-8F03-072BA01E7786}" type="presOf" srcId="{995B4FD8-FD0B-4B4D-BBB1-CC8252FBD6E4}" destId="{49DC4095-7F09-4F70-9DE1-2F4C9C75DE50}" srcOrd="0" destOrd="0" presId="urn:microsoft.com/office/officeart/2005/8/layout/cycle6"/>
    <dgm:cxn modelId="{FBEA9102-74A6-9F47-9964-5F3B5BC74FA6}" type="presParOf" srcId="{D6F508C0-154B-4BD6-A205-38CAB998FBFA}" destId="{D100B54B-3B62-4AC7-A10F-B70C8C6E7CE1}" srcOrd="0" destOrd="0" presId="urn:microsoft.com/office/officeart/2005/8/layout/cycle6"/>
    <dgm:cxn modelId="{F62599CB-A493-D946-AAD1-46B6A33AE003}" type="presParOf" srcId="{D6F508C0-154B-4BD6-A205-38CAB998FBFA}" destId="{746FBE19-15C3-4B8E-A856-283C2CE25BC9}" srcOrd="1" destOrd="0" presId="urn:microsoft.com/office/officeart/2005/8/layout/cycle6"/>
    <dgm:cxn modelId="{AE13A9D3-3FA7-4243-B46E-1ED5247756EE}" type="presParOf" srcId="{D6F508C0-154B-4BD6-A205-38CAB998FBFA}" destId="{49DC4095-7F09-4F70-9DE1-2F4C9C75DE50}" srcOrd="2" destOrd="0" presId="urn:microsoft.com/office/officeart/2005/8/layout/cycle6"/>
    <dgm:cxn modelId="{A56D47D3-6DB0-F142-BA3F-9B6913CD0AF9}" type="presParOf" srcId="{D6F508C0-154B-4BD6-A205-38CAB998FBFA}" destId="{B8716A62-E422-470D-846D-096AC9A498F7}" srcOrd="3" destOrd="0" presId="urn:microsoft.com/office/officeart/2005/8/layout/cycle6"/>
    <dgm:cxn modelId="{DD66835E-6EDB-114D-9FD9-BFB2844BF2B8}" type="presParOf" srcId="{D6F508C0-154B-4BD6-A205-38CAB998FBFA}" destId="{F7F3C3E2-A438-4F43-A81A-9A55AD8B151B}" srcOrd="4" destOrd="0" presId="urn:microsoft.com/office/officeart/2005/8/layout/cycle6"/>
    <dgm:cxn modelId="{8A875DD0-C048-AC4E-AA5B-6F20CB94F378}" type="presParOf" srcId="{D6F508C0-154B-4BD6-A205-38CAB998FBFA}" destId="{1CB067E4-585F-4628-9DF6-3DF48867E797}" srcOrd="5" destOrd="0" presId="urn:microsoft.com/office/officeart/2005/8/layout/cycle6"/>
    <dgm:cxn modelId="{738A21F2-6AA1-9241-9974-DE56FBEC5810}" type="presParOf" srcId="{D6F508C0-154B-4BD6-A205-38CAB998FBFA}" destId="{31CAE849-B0C5-494A-BDFB-363E81BE4396}" srcOrd="6" destOrd="0" presId="urn:microsoft.com/office/officeart/2005/8/layout/cycle6"/>
    <dgm:cxn modelId="{EC734DE5-D4EC-CF4F-8DE1-F8966AE0F62E}" type="presParOf" srcId="{D6F508C0-154B-4BD6-A205-38CAB998FBFA}" destId="{BB96059E-19A6-4AEC-B4C1-EF508824114A}" srcOrd="7" destOrd="0" presId="urn:microsoft.com/office/officeart/2005/8/layout/cycle6"/>
    <dgm:cxn modelId="{578708EF-6619-A34A-9EAF-133F3B5B2764}" type="presParOf" srcId="{D6F508C0-154B-4BD6-A205-38CAB998FBFA}" destId="{8F535C11-EA6C-4D54-99E2-4CAD9DB0D6F5}" srcOrd="8" destOrd="0" presId="urn:microsoft.com/office/officeart/2005/8/layout/cycle6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A55D45-675A-414C-8044-014454494CC7}" type="doc">
      <dgm:prSet loTypeId="urn:microsoft.com/office/officeart/2005/8/layout/cycle6" loCatId="relationship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26735B1-38DE-48F5-944F-CFDDDAAE9077}">
      <dgm:prSet phldrT="[Text]" custT="1"/>
      <dgm:spPr>
        <a:solidFill>
          <a:srgbClr val="B1C3DA"/>
        </a:solidFill>
      </dgm:spPr>
      <dgm:t>
        <a:bodyPr/>
        <a:lstStyle/>
        <a:p>
          <a:r>
            <a:rPr lang="fr-CA" sz="1800" b="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Environnement de jeu</a:t>
          </a:r>
        </a:p>
      </dgm:t>
    </dgm:pt>
    <dgm:pt modelId="{A7AE4B8A-FB88-45DC-86A8-6D043A3A9F44}" type="parTrans" cxnId="{9DDD0373-2F82-4C8B-B591-77F5AF1696FF}">
      <dgm:prSet/>
      <dgm:spPr/>
      <dgm:t>
        <a:bodyPr/>
        <a:lstStyle/>
        <a:p>
          <a:endParaRPr lang="en-US"/>
        </a:p>
      </dgm:t>
    </dgm:pt>
    <dgm:pt modelId="{995B4FD8-FD0B-4B4D-BBB1-CC8252FBD6E4}" type="sibTrans" cxnId="{9DDD0373-2F82-4C8B-B591-77F5AF1696FF}">
      <dgm:prSet/>
      <dgm:spPr/>
      <dgm:t>
        <a:bodyPr/>
        <a:lstStyle/>
        <a:p>
          <a:endParaRPr lang="en-US" dirty="0"/>
        </a:p>
      </dgm:t>
    </dgm:pt>
    <dgm:pt modelId="{DCD30884-33EA-4B43-B027-1F83AFF891DD}">
      <dgm:prSet phldrT="[Text]" custT="1"/>
      <dgm:spPr>
        <a:solidFill>
          <a:srgbClr val="BBD9BE"/>
        </a:solidFill>
      </dgm:spPr>
      <dgm:t>
        <a:bodyPr/>
        <a:lstStyle/>
        <a:p>
          <a:r>
            <a:rPr lang="fr-CA" sz="1800" b="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Joueurs </a:t>
          </a:r>
        </a:p>
      </dgm:t>
    </dgm:pt>
    <dgm:pt modelId="{20026F21-CC44-443C-92DE-BCD3CA776191}" type="parTrans" cxnId="{87FA1373-EAC3-45A5-B40F-7AB5B24E1237}">
      <dgm:prSet/>
      <dgm:spPr/>
      <dgm:t>
        <a:bodyPr/>
        <a:lstStyle/>
        <a:p>
          <a:endParaRPr lang="en-US"/>
        </a:p>
      </dgm:t>
    </dgm:pt>
    <dgm:pt modelId="{19046FC4-2CF1-4900-85AC-4CD27A57EE06}" type="sibTrans" cxnId="{87FA1373-EAC3-45A5-B40F-7AB5B24E1237}">
      <dgm:prSet/>
      <dgm:spPr/>
      <dgm:t>
        <a:bodyPr/>
        <a:lstStyle/>
        <a:p>
          <a:endParaRPr lang="en-US" dirty="0"/>
        </a:p>
      </dgm:t>
    </dgm:pt>
    <dgm:pt modelId="{EE5F0139-C588-476F-8009-C74899D46DBC}">
      <dgm:prSet phldrT="[Text]" custT="1"/>
      <dgm:spPr>
        <a:solidFill>
          <a:srgbClr val="EBC0B0"/>
        </a:solidFill>
      </dgm:spPr>
      <dgm:t>
        <a:bodyPr/>
        <a:lstStyle/>
        <a:p>
          <a:r>
            <a:rPr lang="fr-CA" sz="1800" b="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Offre de jeu</a:t>
          </a:r>
        </a:p>
      </dgm:t>
    </dgm:pt>
    <dgm:pt modelId="{9A9B8D33-8803-4645-84CC-D312E8D1DA59}" type="parTrans" cxnId="{B2F421C3-4041-49A6-88E7-7F4AF77AA4EC}">
      <dgm:prSet/>
      <dgm:spPr/>
      <dgm:t>
        <a:bodyPr/>
        <a:lstStyle/>
        <a:p>
          <a:endParaRPr lang="en-US"/>
        </a:p>
      </dgm:t>
    </dgm:pt>
    <dgm:pt modelId="{6422A18C-5166-40C1-9061-93FFF09C014C}" type="sibTrans" cxnId="{B2F421C3-4041-49A6-88E7-7F4AF77AA4EC}">
      <dgm:prSet/>
      <dgm:spPr/>
      <dgm:t>
        <a:bodyPr/>
        <a:lstStyle/>
        <a:p>
          <a:endParaRPr lang="en-US" dirty="0"/>
        </a:p>
      </dgm:t>
    </dgm:pt>
    <dgm:pt modelId="{D6F508C0-154B-4BD6-A205-38CAB998FBFA}" type="pres">
      <dgm:prSet presAssocID="{48A55D45-675A-414C-8044-014454494CC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00B54B-3B62-4AC7-A10F-B70C8C6E7CE1}" type="pres">
      <dgm:prSet presAssocID="{226735B1-38DE-48F5-944F-CFDDDAAE9077}" presName="node" presStyleLbl="node1" presStyleIdx="0" presStyleCnt="3" custScaleY="48044" custRadScaleRad="103722" custRadScaleInc="-5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6FBE19-15C3-4B8E-A856-283C2CE25BC9}" type="pres">
      <dgm:prSet presAssocID="{226735B1-38DE-48F5-944F-CFDDDAAE9077}" presName="spNode" presStyleCnt="0"/>
      <dgm:spPr/>
    </dgm:pt>
    <dgm:pt modelId="{49DC4095-7F09-4F70-9DE1-2F4C9C75DE50}" type="pres">
      <dgm:prSet presAssocID="{995B4FD8-FD0B-4B4D-BBB1-CC8252FBD6E4}" presName="sibTrans" presStyleLbl="sibTrans1D1" presStyleIdx="0" presStyleCnt="3"/>
      <dgm:spPr/>
      <dgm:t>
        <a:bodyPr/>
        <a:lstStyle/>
        <a:p>
          <a:endParaRPr lang="en-US"/>
        </a:p>
      </dgm:t>
    </dgm:pt>
    <dgm:pt modelId="{B8716A62-E422-470D-846D-096AC9A498F7}" type="pres">
      <dgm:prSet presAssocID="{DCD30884-33EA-4B43-B027-1F83AFF891DD}" presName="node" presStyleLbl="node1" presStyleIdx="1" presStyleCnt="3" custScaleY="43991" custRadScaleRad="101069" custRadScaleInc="-239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F3C3E2-A438-4F43-A81A-9A55AD8B151B}" type="pres">
      <dgm:prSet presAssocID="{DCD30884-33EA-4B43-B027-1F83AFF891DD}" presName="spNode" presStyleCnt="0"/>
      <dgm:spPr/>
    </dgm:pt>
    <dgm:pt modelId="{1CB067E4-585F-4628-9DF6-3DF48867E797}" type="pres">
      <dgm:prSet presAssocID="{19046FC4-2CF1-4900-85AC-4CD27A57EE06}" presName="sibTrans" presStyleLbl="sibTrans1D1" presStyleIdx="1" presStyleCnt="3"/>
      <dgm:spPr/>
      <dgm:t>
        <a:bodyPr/>
        <a:lstStyle/>
        <a:p>
          <a:endParaRPr lang="en-US"/>
        </a:p>
      </dgm:t>
    </dgm:pt>
    <dgm:pt modelId="{31CAE849-B0C5-494A-BDFB-363E81BE4396}" type="pres">
      <dgm:prSet presAssocID="{EE5F0139-C588-476F-8009-C74899D46DBC}" presName="node" presStyleLbl="node1" presStyleIdx="2" presStyleCnt="3" custScaleY="43991" custRadScaleRad="108557" custRadScaleInc="275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96059E-19A6-4AEC-B4C1-EF508824114A}" type="pres">
      <dgm:prSet presAssocID="{EE5F0139-C588-476F-8009-C74899D46DBC}" presName="spNode" presStyleCnt="0"/>
      <dgm:spPr/>
    </dgm:pt>
    <dgm:pt modelId="{8F535C11-EA6C-4D54-99E2-4CAD9DB0D6F5}" type="pres">
      <dgm:prSet presAssocID="{6422A18C-5166-40C1-9061-93FFF09C014C}" presName="sibTrans" presStyleLbl="sibTrans1D1" presStyleIdx="2" presStyleCnt="3"/>
      <dgm:spPr/>
      <dgm:t>
        <a:bodyPr/>
        <a:lstStyle/>
        <a:p>
          <a:endParaRPr lang="en-US"/>
        </a:p>
      </dgm:t>
    </dgm:pt>
  </dgm:ptLst>
  <dgm:cxnLst>
    <dgm:cxn modelId="{A4BF2CFA-AC0C-E047-8CC8-6356A494EA68}" type="presOf" srcId="{995B4FD8-FD0B-4B4D-BBB1-CC8252FBD6E4}" destId="{49DC4095-7F09-4F70-9DE1-2F4C9C75DE50}" srcOrd="0" destOrd="0" presId="urn:microsoft.com/office/officeart/2005/8/layout/cycle6"/>
    <dgm:cxn modelId="{48007BBA-5CBB-254E-8639-E120CDE399DD}" type="presOf" srcId="{6422A18C-5166-40C1-9061-93FFF09C014C}" destId="{8F535C11-EA6C-4D54-99E2-4CAD9DB0D6F5}" srcOrd="0" destOrd="0" presId="urn:microsoft.com/office/officeart/2005/8/layout/cycle6"/>
    <dgm:cxn modelId="{1549D9F3-5605-E848-B079-06424EE4692A}" type="presOf" srcId="{226735B1-38DE-48F5-944F-CFDDDAAE9077}" destId="{D100B54B-3B62-4AC7-A10F-B70C8C6E7CE1}" srcOrd="0" destOrd="0" presId="urn:microsoft.com/office/officeart/2005/8/layout/cycle6"/>
    <dgm:cxn modelId="{1F58E7FC-1386-3A4B-AF2B-FC586F3CE3CD}" type="presOf" srcId="{48A55D45-675A-414C-8044-014454494CC7}" destId="{D6F508C0-154B-4BD6-A205-38CAB998FBFA}" srcOrd="0" destOrd="0" presId="urn:microsoft.com/office/officeart/2005/8/layout/cycle6"/>
    <dgm:cxn modelId="{B2F421C3-4041-49A6-88E7-7F4AF77AA4EC}" srcId="{48A55D45-675A-414C-8044-014454494CC7}" destId="{EE5F0139-C588-476F-8009-C74899D46DBC}" srcOrd="2" destOrd="0" parTransId="{9A9B8D33-8803-4645-84CC-D312E8D1DA59}" sibTransId="{6422A18C-5166-40C1-9061-93FFF09C014C}"/>
    <dgm:cxn modelId="{CF6D7AF3-3E9D-C440-A2C0-03CA643F8F2B}" type="presOf" srcId="{DCD30884-33EA-4B43-B027-1F83AFF891DD}" destId="{B8716A62-E422-470D-846D-096AC9A498F7}" srcOrd="0" destOrd="0" presId="urn:microsoft.com/office/officeart/2005/8/layout/cycle6"/>
    <dgm:cxn modelId="{B1C4F072-CDFF-4A47-AB5E-56292E5C9C1F}" type="presOf" srcId="{19046FC4-2CF1-4900-85AC-4CD27A57EE06}" destId="{1CB067E4-585F-4628-9DF6-3DF48867E797}" srcOrd="0" destOrd="0" presId="urn:microsoft.com/office/officeart/2005/8/layout/cycle6"/>
    <dgm:cxn modelId="{0A597FE5-435C-A841-9CC9-9AE7F2CE005E}" type="presOf" srcId="{EE5F0139-C588-476F-8009-C74899D46DBC}" destId="{31CAE849-B0C5-494A-BDFB-363E81BE4396}" srcOrd="0" destOrd="0" presId="urn:microsoft.com/office/officeart/2005/8/layout/cycle6"/>
    <dgm:cxn modelId="{9DDD0373-2F82-4C8B-B591-77F5AF1696FF}" srcId="{48A55D45-675A-414C-8044-014454494CC7}" destId="{226735B1-38DE-48F5-944F-CFDDDAAE9077}" srcOrd="0" destOrd="0" parTransId="{A7AE4B8A-FB88-45DC-86A8-6D043A3A9F44}" sibTransId="{995B4FD8-FD0B-4B4D-BBB1-CC8252FBD6E4}"/>
    <dgm:cxn modelId="{87FA1373-EAC3-45A5-B40F-7AB5B24E1237}" srcId="{48A55D45-675A-414C-8044-014454494CC7}" destId="{DCD30884-33EA-4B43-B027-1F83AFF891DD}" srcOrd="1" destOrd="0" parTransId="{20026F21-CC44-443C-92DE-BCD3CA776191}" sibTransId="{19046FC4-2CF1-4900-85AC-4CD27A57EE06}"/>
    <dgm:cxn modelId="{7D831312-1B96-3040-839B-13CAED505CEF}" type="presParOf" srcId="{D6F508C0-154B-4BD6-A205-38CAB998FBFA}" destId="{D100B54B-3B62-4AC7-A10F-B70C8C6E7CE1}" srcOrd="0" destOrd="0" presId="urn:microsoft.com/office/officeart/2005/8/layout/cycle6"/>
    <dgm:cxn modelId="{2DAA6C82-6D58-FB49-9BF5-E2A8D65DDBE4}" type="presParOf" srcId="{D6F508C0-154B-4BD6-A205-38CAB998FBFA}" destId="{746FBE19-15C3-4B8E-A856-283C2CE25BC9}" srcOrd="1" destOrd="0" presId="urn:microsoft.com/office/officeart/2005/8/layout/cycle6"/>
    <dgm:cxn modelId="{F1EF06EE-EC6F-2849-B5D9-25B453FEEA36}" type="presParOf" srcId="{D6F508C0-154B-4BD6-A205-38CAB998FBFA}" destId="{49DC4095-7F09-4F70-9DE1-2F4C9C75DE50}" srcOrd="2" destOrd="0" presId="urn:microsoft.com/office/officeart/2005/8/layout/cycle6"/>
    <dgm:cxn modelId="{6FB4F1D8-6C84-3B47-AA9B-C5191945F96C}" type="presParOf" srcId="{D6F508C0-154B-4BD6-A205-38CAB998FBFA}" destId="{B8716A62-E422-470D-846D-096AC9A498F7}" srcOrd="3" destOrd="0" presId="urn:microsoft.com/office/officeart/2005/8/layout/cycle6"/>
    <dgm:cxn modelId="{805CFE18-1143-1A49-B8B0-845540F4B8EE}" type="presParOf" srcId="{D6F508C0-154B-4BD6-A205-38CAB998FBFA}" destId="{F7F3C3E2-A438-4F43-A81A-9A55AD8B151B}" srcOrd="4" destOrd="0" presId="urn:microsoft.com/office/officeart/2005/8/layout/cycle6"/>
    <dgm:cxn modelId="{1ADB50C8-5400-1240-B915-99EE277CD011}" type="presParOf" srcId="{D6F508C0-154B-4BD6-A205-38CAB998FBFA}" destId="{1CB067E4-585F-4628-9DF6-3DF48867E797}" srcOrd="5" destOrd="0" presId="urn:microsoft.com/office/officeart/2005/8/layout/cycle6"/>
    <dgm:cxn modelId="{86B2D9FF-EEBC-C442-9C9B-B65F15AFBBB1}" type="presParOf" srcId="{D6F508C0-154B-4BD6-A205-38CAB998FBFA}" destId="{31CAE849-B0C5-494A-BDFB-363E81BE4396}" srcOrd="6" destOrd="0" presId="urn:microsoft.com/office/officeart/2005/8/layout/cycle6"/>
    <dgm:cxn modelId="{7E690BEF-D6F8-4E4B-83AC-C0C87EA679D5}" type="presParOf" srcId="{D6F508C0-154B-4BD6-A205-38CAB998FBFA}" destId="{BB96059E-19A6-4AEC-B4C1-EF508824114A}" srcOrd="7" destOrd="0" presId="urn:microsoft.com/office/officeart/2005/8/layout/cycle6"/>
    <dgm:cxn modelId="{7EC72079-AA91-CE41-9C6B-254143149486}" type="presParOf" srcId="{D6F508C0-154B-4BD6-A205-38CAB998FBFA}" destId="{8F535C11-EA6C-4D54-99E2-4CAD9DB0D6F5}" srcOrd="8" destOrd="0" presId="urn:microsoft.com/office/officeart/2005/8/layout/cycle6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8A55D45-675A-414C-8044-014454494CC7}" type="doc">
      <dgm:prSet loTypeId="urn:microsoft.com/office/officeart/2005/8/layout/cycle6" loCatId="relationship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26735B1-38DE-48F5-944F-CFDDDAAE9077}">
      <dgm:prSet phldrT="[Text]" custT="1"/>
      <dgm:spPr>
        <a:solidFill>
          <a:srgbClr val="B1C3DA"/>
        </a:solidFill>
      </dgm:spPr>
      <dgm:t>
        <a:bodyPr/>
        <a:lstStyle/>
        <a:p>
          <a:r>
            <a:rPr lang="fr-CA" sz="1800" b="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Environnement de jeu</a:t>
          </a:r>
        </a:p>
      </dgm:t>
    </dgm:pt>
    <dgm:pt modelId="{A7AE4B8A-FB88-45DC-86A8-6D043A3A9F44}" type="parTrans" cxnId="{9DDD0373-2F82-4C8B-B591-77F5AF1696FF}">
      <dgm:prSet/>
      <dgm:spPr/>
      <dgm:t>
        <a:bodyPr/>
        <a:lstStyle/>
        <a:p>
          <a:endParaRPr lang="en-US"/>
        </a:p>
      </dgm:t>
    </dgm:pt>
    <dgm:pt modelId="{995B4FD8-FD0B-4B4D-BBB1-CC8252FBD6E4}" type="sibTrans" cxnId="{9DDD0373-2F82-4C8B-B591-77F5AF1696FF}">
      <dgm:prSet/>
      <dgm:spPr/>
      <dgm:t>
        <a:bodyPr/>
        <a:lstStyle/>
        <a:p>
          <a:endParaRPr lang="en-US" dirty="0"/>
        </a:p>
      </dgm:t>
    </dgm:pt>
    <dgm:pt modelId="{DCD30884-33EA-4B43-B027-1F83AFF891DD}">
      <dgm:prSet phldrT="[Text]" custT="1"/>
      <dgm:spPr>
        <a:solidFill>
          <a:srgbClr val="BBD9BE"/>
        </a:solidFill>
      </dgm:spPr>
      <dgm:t>
        <a:bodyPr/>
        <a:lstStyle/>
        <a:p>
          <a:r>
            <a:rPr lang="fr-CA" sz="1800" b="1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Joueurs </a:t>
          </a:r>
        </a:p>
      </dgm:t>
    </dgm:pt>
    <dgm:pt modelId="{20026F21-CC44-443C-92DE-BCD3CA776191}" type="parTrans" cxnId="{87FA1373-EAC3-45A5-B40F-7AB5B24E1237}">
      <dgm:prSet/>
      <dgm:spPr/>
      <dgm:t>
        <a:bodyPr/>
        <a:lstStyle/>
        <a:p>
          <a:endParaRPr lang="en-US"/>
        </a:p>
      </dgm:t>
    </dgm:pt>
    <dgm:pt modelId="{19046FC4-2CF1-4900-85AC-4CD27A57EE06}" type="sibTrans" cxnId="{87FA1373-EAC3-45A5-B40F-7AB5B24E1237}">
      <dgm:prSet/>
      <dgm:spPr/>
      <dgm:t>
        <a:bodyPr/>
        <a:lstStyle/>
        <a:p>
          <a:endParaRPr lang="en-US" dirty="0"/>
        </a:p>
      </dgm:t>
    </dgm:pt>
    <dgm:pt modelId="{EE5F0139-C588-476F-8009-C74899D46DBC}">
      <dgm:prSet phldrT="[Text]" custT="1"/>
      <dgm:spPr>
        <a:solidFill>
          <a:srgbClr val="EBC0B0"/>
        </a:solidFill>
      </dgm:spPr>
      <dgm:t>
        <a:bodyPr/>
        <a:lstStyle/>
        <a:p>
          <a:r>
            <a:rPr lang="fr-CA" sz="1800" b="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Offre de jeu</a:t>
          </a:r>
        </a:p>
      </dgm:t>
    </dgm:pt>
    <dgm:pt modelId="{9A9B8D33-8803-4645-84CC-D312E8D1DA59}" type="parTrans" cxnId="{B2F421C3-4041-49A6-88E7-7F4AF77AA4EC}">
      <dgm:prSet/>
      <dgm:spPr/>
      <dgm:t>
        <a:bodyPr/>
        <a:lstStyle/>
        <a:p>
          <a:endParaRPr lang="en-US"/>
        </a:p>
      </dgm:t>
    </dgm:pt>
    <dgm:pt modelId="{6422A18C-5166-40C1-9061-93FFF09C014C}" type="sibTrans" cxnId="{B2F421C3-4041-49A6-88E7-7F4AF77AA4EC}">
      <dgm:prSet/>
      <dgm:spPr/>
      <dgm:t>
        <a:bodyPr/>
        <a:lstStyle/>
        <a:p>
          <a:endParaRPr lang="en-US" dirty="0"/>
        </a:p>
      </dgm:t>
    </dgm:pt>
    <dgm:pt modelId="{D6F508C0-154B-4BD6-A205-38CAB998FBFA}" type="pres">
      <dgm:prSet presAssocID="{48A55D45-675A-414C-8044-014454494CC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00B54B-3B62-4AC7-A10F-B70C8C6E7CE1}" type="pres">
      <dgm:prSet presAssocID="{226735B1-38DE-48F5-944F-CFDDDAAE9077}" presName="node" presStyleLbl="node1" presStyleIdx="0" presStyleCnt="3" custScaleY="48044" custRadScaleRad="103722" custRadScaleInc="-5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6FBE19-15C3-4B8E-A856-283C2CE25BC9}" type="pres">
      <dgm:prSet presAssocID="{226735B1-38DE-48F5-944F-CFDDDAAE9077}" presName="spNode" presStyleCnt="0"/>
      <dgm:spPr/>
    </dgm:pt>
    <dgm:pt modelId="{49DC4095-7F09-4F70-9DE1-2F4C9C75DE50}" type="pres">
      <dgm:prSet presAssocID="{995B4FD8-FD0B-4B4D-BBB1-CC8252FBD6E4}" presName="sibTrans" presStyleLbl="sibTrans1D1" presStyleIdx="0" presStyleCnt="3"/>
      <dgm:spPr/>
      <dgm:t>
        <a:bodyPr/>
        <a:lstStyle/>
        <a:p>
          <a:endParaRPr lang="en-US"/>
        </a:p>
      </dgm:t>
    </dgm:pt>
    <dgm:pt modelId="{B8716A62-E422-470D-846D-096AC9A498F7}" type="pres">
      <dgm:prSet presAssocID="{DCD30884-33EA-4B43-B027-1F83AFF891DD}" presName="node" presStyleLbl="node1" presStyleIdx="1" presStyleCnt="3" custScaleX="124934" custScaleY="85444" custRadScaleRad="101069" custRadScaleInc="-239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F3C3E2-A438-4F43-A81A-9A55AD8B151B}" type="pres">
      <dgm:prSet presAssocID="{DCD30884-33EA-4B43-B027-1F83AFF891DD}" presName="spNode" presStyleCnt="0"/>
      <dgm:spPr/>
    </dgm:pt>
    <dgm:pt modelId="{1CB067E4-585F-4628-9DF6-3DF48867E797}" type="pres">
      <dgm:prSet presAssocID="{19046FC4-2CF1-4900-85AC-4CD27A57EE06}" presName="sibTrans" presStyleLbl="sibTrans1D1" presStyleIdx="1" presStyleCnt="3"/>
      <dgm:spPr/>
      <dgm:t>
        <a:bodyPr/>
        <a:lstStyle/>
        <a:p>
          <a:endParaRPr lang="en-US"/>
        </a:p>
      </dgm:t>
    </dgm:pt>
    <dgm:pt modelId="{31CAE849-B0C5-494A-BDFB-363E81BE4396}" type="pres">
      <dgm:prSet presAssocID="{EE5F0139-C588-476F-8009-C74899D46DBC}" presName="node" presStyleLbl="node1" presStyleIdx="2" presStyleCnt="3" custScaleY="43991" custRadScaleRad="108557" custRadScaleInc="275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96059E-19A6-4AEC-B4C1-EF508824114A}" type="pres">
      <dgm:prSet presAssocID="{EE5F0139-C588-476F-8009-C74899D46DBC}" presName="spNode" presStyleCnt="0"/>
      <dgm:spPr/>
    </dgm:pt>
    <dgm:pt modelId="{8F535C11-EA6C-4D54-99E2-4CAD9DB0D6F5}" type="pres">
      <dgm:prSet presAssocID="{6422A18C-5166-40C1-9061-93FFF09C014C}" presName="sibTrans" presStyleLbl="sibTrans1D1" presStyleIdx="2" presStyleCnt="3"/>
      <dgm:spPr/>
      <dgm:t>
        <a:bodyPr/>
        <a:lstStyle/>
        <a:p>
          <a:endParaRPr lang="en-US"/>
        </a:p>
      </dgm:t>
    </dgm:pt>
  </dgm:ptLst>
  <dgm:cxnLst>
    <dgm:cxn modelId="{5D3D72AC-0F10-3A43-A658-B188E45BCE0F}" type="presOf" srcId="{EE5F0139-C588-476F-8009-C74899D46DBC}" destId="{31CAE849-B0C5-494A-BDFB-363E81BE4396}" srcOrd="0" destOrd="0" presId="urn:microsoft.com/office/officeart/2005/8/layout/cycle6"/>
    <dgm:cxn modelId="{3D654B18-4E62-DE47-83D9-AFE1E67FC1F7}" type="presOf" srcId="{995B4FD8-FD0B-4B4D-BBB1-CC8252FBD6E4}" destId="{49DC4095-7F09-4F70-9DE1-2F4C9C75DE50}" srcOrd="0" destOrd="0" presId="urn:microsoft.com/office/officeart/2005/8/layout/cycle6"/>
    <dgm:cxn modelId="{44D70DEE-C22B-614C-B5F7-62FED1FE8389}" type="presOf" srcId="{19046FC4-2CF1-4900-85AC-4CD27A57EE06}" destId="{1CB067E4-585F-4628-9DF6-3DF48867E797}" srcOrd="0" destOrd="0" presId="urn:microsoft.com/office/officeart/2005/8/layout/cycle6"/>
    <dgm:cxn modelId="{5A6B18E8-ECCE-A34E-8210-51E157F320B2}" type="presOf" srcId="{48A55D45-675A-414C-8044-014454494CC7}" destId="{D6F508C0-154B-4BD6-A205-38CAB998FBFA}" srcOrd="0" destOrd="0" presId="urn:microsoft.com/office/officeart/2005/8/layout/cycle6"/>
    <dgm:cxn modelId="{B2F421C3-4041-49A6-88E7-7F4AF77AA4EC}" srcId="{48A55D45-675A-414C-8044-014454494CC7}" destId="{EE5F0139-C588-476F-8009-C74899D46DBC}" srcOrd="2" destOrd="0" parTransId="{9A9B8D33-8803-4645-84CC-D312E8D1DA59}" sibTransId="{6422A18C-5166-40C1-9061-93FFF09C014C}"/>
    <dgm:cxn modelId="{86FBDFF1-B9FD-A64E-896C-3615D133A416}" type="presOf" srcId="{DCD30884-33EA-4B43-B027-1F83AFF891DD}" destId="{B8716A62-E422-470D-846D-096AC9A498F7}" srcOrd="0" destOrd="0" presId="urn:microsoft.com/office/officeart/2005/8/layout/cycle6"/>
    <dgm:cxn modelId="{975F34BE-88EA-8046-832F-35BEF01D1CAA}" type="presOf" srcId="{226735B1-38DE-48F5-944F-CFDDDAAE9077}" destId="{D100B54B-3B62-4AC7-A10F-B70C8C6E7CE1}" srcOrd="0" destOrd="0" presId="urn:microsoft.com/office/officeart/2005/8/layout/cycle6"/>
    <dgm:cxn modelId="{9DDD0373-2F82-4C8B-B591-77F5AF1696FF}" srcId="{48A55D45-675A-414C-8044-014454494CC7}" destId="{226735B1-38DE-48F5-944F-CFDDDAAE9077}" srcOrd="0" destOrd="0" parTransId="{A7AE4B8A-FB88-45DC-86A8-6D043A3A9F44}" sibTransId="{995B4FD8-FD0B-4B4D-BBB1-CC8252FBD6E4}"/>
    <dgm:cxn modelId="{87FA1373-EAC3-45A5-B40F-7AB5B24E1237}" srcId="{48A55D45-675A-414C-8044-014454494CC7}" destId="{DCD30884-33EA-4B43-B027-1F83AFF891DD}" srcOrd="1" destOrd="0" parTransId="{20026F21-CC44-443C-92DE-BCD3CA776191}" sibTransId="{19046FC4-2CF1-4900-85AC-4CD27A57EE06}"/>
    <dgm:cxn modelId="{AC32D183-AD67-5547-A3E8-CE7BA82C2613}" type="presOf" srcId="{6422A18C-5166-40C1-9061-93FFF09C014C}" destId="{8F535C11-EA6C-4D54-99E2-4CAD9DB0D6F5}" srcOrd="0" destOrd="0" presId="urn:microsoft.com/office/officeart/2005/8/layout/cycle6"/>
    <dgm:cxn modelId="{C75F8D43-AEC0-2B46-8531-D42968640C0E}" type="presParOf" srcId="{D6F508C0-154B-4BD6-A205-38CAB998FBFA}" destId="{D100B54B-3B62-4AC7-A10F-B70C8C6E7CE1}" srcOrd="0" destOrd="0" presId="urn:microsoft.com/office/officeart/2005/8/layout/cycle6"/>
    <dgm:cxn modelId="{D7ED0D52-2B6F-3547-9121-4268F953AE5D}" type="presParOf" srcId="{D6F508C0-154B-4BD6-A205-38CAB998FBFA}" destId="{746FBE19-15C3-4B8E-A856-283C2CE25BC9}" srcOrd="1" destOrd="0" presId="urn:microsoft.com/office/officeart/2005/8/layout/cycle6"/>
    <dgm:cxn modelId="{172213C3-6D9E-FB48-B48E-0CB4BFBC8D96}" type="presParOf" srcId="{D6F508C0-154B-4BD6-A205-38CAB998FBFA}" destId="{49DC4095-7F09-4F70-9DE1-2F4C9C75DE50}" srcOrd="2" destOrd="0" presId="urn:microsoft.com/office/officeart/2005/8/layout/cycle6"/>
    <dgm:cxn modelId="{F6394601-3792-4849-9D48-10F812B24E8F}" type="presParOf" srcId="{D6F508C0-154B-4BD6-A205-38CAB998FBFA}" destId="{B8716A62-E422-470D-846D-096AC9A498F7}" srcOrd="3" destOrd="0" presId="urn:microsoft.com/office/officeart/2005/8/layout/cycle6"/>
    <dgm:cxn modelId="{AA8D26D4-E6B8-524B-8E40-4BEE0A8891D5}" type="presParOf" srcId="{D6F508C0-154B-4BD6-A205-38CAB998FBFA}" destId="{F7F3C3E2-A438-4F43-A81A-9A55AD8B151B}" srcOrd="4" destOrd="0" presId="urn:microsoft.com/office/officeart/2005/8/layout/cycle6"/>
    <dgm:cxn modelId="{B8AD1D7B-A014-4149-B0DA-BBB470F1C5EE}" type="presParOf" srcId="{D6F508C0-154B-4BD6-A205-38CAB998FBFA}" destId="{1CB067E4-585F-4628-9DF6-3DF48867E797}" srcOrd="5" destOrd="0" presId="urn:microsoft.com/office/officeart/2005/8/layout/cycle6"/>
    <dgm:cxn modelId="{B247D0D1-B72F-1148-B9E3-4CA931E5902B}" type="presParOf" srcId="{D6F508C0-154B-4BD6-A205-38CAB998FBFA}" destId="{31CAE849-B0C5-494A-BDFB-363E81BE4396}" srcOrd="6" destOrd="0" presId="urn:microsoft.com/office/officeart/2005/8/layout/cycle6"/>
    <dgm:cxn modelId="{244F9B32-7CB2-0646-89D1-050E4141C897}" type="presParOf" srcId="{D6F508C0-154B-4BD6-A205-38CAB998FBFA}" destId="{BB96059E-19A6-4AEC-B4C1-EF508824114A}" srcOrd="7" destOrd="0" presId="urn:microsoft.com/office/officeart/2005/8/layout/cycle6"/>
    <dgm:cxn modelId="{FA9A9805-22E9-254A-B3A9-EB146D87918E}" type="presParOf" srcId="{D6F508C0-154B-4BD6-A205-38CAB998FBFA}" destId="{8F535C11-EA6C-4D54-99E2-4CAD9DB0D6F5}" srcOrd="8" destOrd="0" presId="urn:microsoft.com/office/officeart/2005/8/layout/cycle6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8A55D45-675A-414C-8044-014454494CC7}" type="doc">
      <dgm:prSet loTypeId="urn:microsoft.com/office/officeart/2005/8/layout/cycle6" loCatId="relationship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26735B1-38DE-48F5-944F-CFDDDAAE9077}">
      <dgm:prSet phldrT="[Text]" custT="1"/>
      <dgm:spPr>
        <a:solidFill>
          <a:srgbClr val="B1C3DA"/>
        </a:solidFill>
      </dgm:spPr>
      <dgm:t>
        <a:bodyPr/>
        <a:lstStyle/>
        <a:p>
          <a:r>
            <a:rPr lang="fr-CA" sz="1800" b="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Environnement de jeu</a:t>
          </a:r>
        </a:p>
      </dgm:t>
    </dgm:pt>
    <dgm:pt modelId="{A7AE4B8A-FB88-45DC-86A8-6D043A3A9F44}" type="parTrans" cxnId="{9DDD0373-2F82-4C8B-B591-77F5AF1696FF}">
      <dgm:prSet/>
      <dgm:spPr/>
      <dgm:t>
        <a:bodyPr/>
        <a:lstStyle/>
        <a:p>
          <a:endParaRPr lang="en-US"/>
        </a:p>
      </dgm:t>
    </dgm:pt>
    <dgm:pt modelId="{995B4FD8-FD0B-4B4D-BBB1-CC8252FBD6E4}" type="sibTrans" cxnId="{9DDD0373-2F82-4C8B-B591-77F5AF1696FF}">
      <dgm:prSet/>
      <dgm:spPr/>
      <dgm:t>
        <a:bodyPr/>
        <a:lstStyle/>
        <a:p>
          <a:endParaRPr lang="en-US" dirty="0"/>
        </a:p>
      </dgm:t>
    </dgm:pt>
    <dgm:pt modelId="{DCD30884-33EA-4B43-B027-1F83AFF891DD}">
      <dgm:prSet phldrT="[Text]" custT="1"/>
      <dgm:spPr>
        <a:solidFill>
          <a:srgbClr val="BBD9BE"/>
        </a:solidFill>
      </dgm:spPr>
      <dgm:t>
        <a:bodyPr/>
        <a:lstStyle/>
        <a:p>
          <a:r>
            <a:rPr lang="fr-CA" sz="1800" b="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Joueurs </a:t>
          </a:r>
        </a:p>
      </dgm:t>
    </dgm:pt>
    <dgm:pt modelId="{20026F21-CC44-443C-92DE-BCD3CA776191}" type="parTrans" cxnId="{87FA1373-EAC3-45A5-B40F-7AB5B24E1237}">
      <dgm:prSet/>
      <dgm:spPr/>
      <dgm:t>
        <a:bodyPr/>
        <a:lstStyle/>
        <a:p>
          <a:endParaRPr lang="en-US"/>
        </a:p>
      </dgm:t>
    </dgm:pt>
    <dgm:pt modelId="{19046FC4-2CF1-4900-85AC-4CD27A57EE06}" type="sibTrans" cxnId="{87FA1373-EAC3-45A5-B40F-7AB5B24E1237}">
      <dgm:prSet/>
      <dgm:spPr/>
      <dgm:t>
        <a:bodyPr/>
        <a:lstStyle/>
        <a:p>
          <a:endParaRPr lang="en-US" dirty="0"/>
        </a:p>
      </dgm:t>
    </dgm:pt>
    <dgm:pt modelId="{EE5F0139-C588-476F-8009-C74899D46DBC}">
      <dgm:prSet phldrT="[Text]" custT="1"/>
      <dgm:spPr>
        <a:solidFill>
          <a:srgbClr val="EBC0B0"/>
        </a:solidFill>
      </dgm:spPr>
      <dgm:t>
        <a:bodyPr/>
        <a:lstStyle/>
        <a:p>
          <a:r>
            <a:rPr lang="fr-CA" sz="1800" b="1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Offre de jeu</a:t>
          </a:r>
        </a:p>
      </dgm:t>
    </dgm:pt>
    <dgm:pt modelId="{9A9B8D33-8803-4645-84CC-D312E8D1DA59}" type="parTrans" cxnId="{B2F421C3-4041-49A6-88E7-7F4AF77AA4EC}">
      <dgm:prSet/>
      <dgm:spPr/>
      <dgm:t>
        <a:bodyPr/>
        <a:lstStyle/>
        <a:p>
          <a:endParaRPr lang="en-US"/>
        </a:p>
      </dgm:t>
    </dgm:pt>
    <dgm:pt modelId="{6422A18C-5166-40C1-9061-93FFF09C014C}" type="sibTrans" cxnId="{B2F421C3-4041-49A6-88E7-7F4AF77AA4EC}">
      <dgm:prSet/>
      <dgm:spPr/>
      <dgm:t>
        <a:bodyPr/>
        <a:lstStyle/>
        <a:p>
          <a:endParaRPr lang="en-US" dirty="0"/>
        </a:p>
      </dgm:t>
    </dgm:pt>
    <dgm:pt modelId="{D6F508C0-154B-4BD6-A205-38CAB998FBFA}" type="pres">
      <dgm:prSet presAssocID="{48A55D45-675A-414C-8044-014454494CC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00B54B-3B62-4AC7-A10F-B70C8C6E7CE1}" type="pres">
      <dgm:prSet presAssocID="{226735B1-38DE-48F5-944F-CFDDDAAE9077}" presName="node" presStyleLbl="node1" presStyleIdx="0" presStyleCnt="3" custScaleY="48044" custRadScaleRad="103722" custRadScaleInc="-5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6FBE19-15C3-4B8E-A856-283C2CE25BC9}" type="pres">
      <dgm:prSet presAssocID="{226735B1-38DE-48F5-944F-CFDDDAAE9077}" presName="spNode" presStyleCnt="0"/>
      <dgm:spPr/>
    </dgm:pt>
    <dgm:pt modelId="{49DC4095-7F09-4F70-9DE1-2F4C9C75DE50}" type="pres">
      <dgm:prSet presAssocID="{995B4FD8-FD0B-4B4D-BBB1-CC8252FBD6E4}" presName="sibTrans" presStyleLbl="sibTrans1D1" presStyleIdx="0" presStyleCnt="3"/>
      <dgm:spPr/>
      <dgm:t>
        <a:bodyPr/>
        <a:lstStyle/>
        <a:p>
          <a:endParaRPr lang="en-US"/>
        </a:p>
      </dgm:t>
    </dgm:pt>
    <dgm:pt modelId="{B8716A62-E422-470D-846D-096AC9A498F7}" type="pres">
      <dgm:prSet presAssocID="{DCD30884-33EA-4B43-B027-1F83AFF891DD}" presName="node" presStyleLbl="node1" presStyleIdx="1" presStyleCnt="3" custScaleX="124934" custScaleY="49316" custRadScaleRad="101069" custRadScaleInc="-239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F3C3E2-A438-4F43-A81A-9A55AD8B151B}" type="pres">
      <dgm:prSet presAssocID="{DCD30884-33EA-4B43-B027-1F83AFF891DD}" presName="spNode" presStyleCnt="0"/>
      <dgm:spPr/>
    </dgm:pt>
    <dgm:pt modelId="{1CB067E4-585F-4628-9DF6-3DF48867E797}" type="pres">
      <dgm:prSet presAssocID="{19046FC4-2CF1-4900-85AC-4CD27A57EE06}" presName="sibTrans" presStyleLbl="sibTrans1D1" presStyleIdx="1" presStyleCnt="3"/>
      <dgm:spPr/>
      <dgm:t>
        <a:bodyPr/>
        <a:lstStyle/>
        <a:p>
          <a:endParaRPr lang="en-US"/>
        </a:p>
      </dgm:t>
    </dgm:pt>
    <dgm:pt modelId="{31CAE849-B0C5-494A-BDFB-363E81BE4396}" type="pres">
      <dgm:prSet presAssocID="{EE5F0139-C588-476F-8009-C74899D46DBC}" presName="node" presStyleLbl="node1" presStyleIdx="2" presStyleCnt="3" custScaleY="85445" custRadScaleRad="108557" custRadScaleInc="275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96059E-19A6-4AEC-B4C1-EF508824114A}" type="pres">
      <dgm:prSet presAssocID="{EE5F0139-C588-476F-8009-C74899D46DBC}" presName="spNode" presStyleCnt="0"/>
      <dgm:spPr/>
    </dgm:pt>
    <dgm:pt modelId="{8F535C11-EA6C-4D54-99E2-4CAD9DB0D6F5}" type="pres">
      <dgm:prSet presAssocID="{6422A18C-5166-40C1-9061-93FFF09C014C}" presName="sibTrans" presStyleLbl="sibTrans1D1" presStyleIdx="2" presStyleCnt="3"/>
      <dgm:spPr/>
      <dgm:t>
        <a:bodyPr/>
        <a:lstStyle/>
        <a:p>
          <a:endParaRPr lang="en-US"/>
        </a:p>
      </dgm:t>
    </dgm:pt>
  </dgm:ptLst>
  <dgm:cxnLst>
    <dgm:cxn modelId="{C2B3ED97-A383-3C4E-8EF5-E6FF6F7687AB}" type="presOf" srcId="{19046FC4-2CF1-4900-85AC-4CD27A57EE06}" destId="{1CB067E4-585F-4628-9DF6-3DF48867E797}" srcOrd="0" destOrd="0" presId="urn:microsoft.com/office/officeart/2005/8/layout/cycle6"/>
    <dgm:cxn modelId="{0C3F7A8D-3128-834B-8F1B-64D0EEB2D136}" type="presOf" srcId="{48A55D45-675A-414C-8044-014454494CC7}" destId="{D6F508C0-154B-4BD6-A205-38CAB998FBFA}" srcOrd="0" destOrd="0" presId="urn:microsoft.com/office/officeart/2005/8/layout/cycle6"/>
    <dgm:cxn modelId="{94450547-86B5-B749-9909-88FB7FB95A5C}" type="presOf" srcId="{995B4FD8-FD0B-4B4D-BBB1-CC8252FBD6E4}" destId="{49DC4095-7F09-4F70-9DE1-2F4C9C75DE50}" srcOrd="0" destOrd="0" presId="urn:microsoft.com/office/officeart/2005/8/layout/cycle6"/>
    <dgm:cxn modelId="{056B520A-F711-BF4D-B1D6-686F23DE4575}" type="presOf" srcId="{226735B1-38DE-48F5-944F-CFDDDAAE9077}" destId="{D100B54B-3B62-4AC7-A10F-B70C8C6E7CE1}" srcOrd="0" destOrd="0" presId="urn:microsoft.com/office/officeart/2005/8/layout/cycle6"/>
    <dgm:cxn modelId="{9475E3C9-27BC-AA4B-9849-99336ED1CF52}" type="presOf" srcId="{EE5F0139-C588-476F-8009-C74899D46DBC}" destId="{31CAE849-B0C5-494A-BDFB-363E81BE4396}" srcOrd="0" destOrd="0" presId="urn:microsoft.com/office/officeart/2005/8/layout/cycle6"/>
    <dgm:cxn modelId="{F34A4F98-183A-C24E-846D-56B31CFBE21A}" type="presOf" srcId="{DCD30884-33EA-4B43-B027-1F83AFF891DD}" destId="{B8716A62-E422-470D-846D-096AC9A498F7}" srcOrd="0" destOrd="0" presId="urn:microsoft.com/office/officeart/2005/8/layout/cycle6"/>
    <dgm:cxn modelId="{B2F421C3-4041-49A6-88E7-7F4AF77AA4EC}" srcId="{48A55D45-675A-414C-8044-014454494CC7}" destId="{EE5F0139-C588-476F-8009-C74899D46DBC}" srcOrd="2" destOrd="0" parTransId="{9A9B8D33-8803-4645-84CC-D312E8D1DA59}" sibTransId="{6422A18C-5166-40C1-9061-93FFF09C014C}"/>
    <dgm:cxn modelId="{29589861-6965-D24A-B935-49704A28F866}" type="presOf" srcId="{6422A18C-5166-40C1-9061-93FFF09C014C}" destId="{8F535C11-EA6C-4D54-99E2-4CAD9DB0D6F5}" srcOrd="0" destOrd="0" presId="urn:microsoft.com/office/officeart/2005/8/layout/cycle6"/>
    <dgm:cxn modelId="{9DDD0373-2F82-4C8B-B591-77F5AF1696FF}" srcId="{48A55D45-675A-414C-8044-014454494CC7}" destId="{226735B1-38DE-48F5-944F-CFDDDAAE9077}" srcOrd="0" destOrd="0" parTransId="{A7AE4B8A-FB88-45DC-86A8-6D043A3A9F44}" sibTransId="{995B4FD8-FD0B-4B4D-BBB1-CC8252FBD6E4}"/>
    <dgm:cxn modelId="{87FA1373-EAC3-45A5-B40F-7AB5B24E1237}" srcId="{48A55D45-675A-414C-8044-014454494CC7}" destId="{DCD30884-33EA-4B43-B027-1F83AFF891DD}" srcOrd="1" destOrd="0" parTransId="{20026F21-CC44-443C-92DE-BCD3CA776191}" sibTransId="{19046FC4-2CF1-4900-85AC-4CD27A57EE06}"/>
    <dgm:cxn modelId="{1AF81CC8-1CAD-364E-849D-3EC7D1D36E07}" type="presParOf" srcId="{D6F508C0-154B-4BD6-A205-38CAB998FBFA}" destId="{D100B54B-3B62-4AC7-A10F-B70C8C6E7CE1}" srcOrd="0" destOrd="0" presId="urn:microsoft.com/office/officeart/2005/8/layout/cycle6"/>
    <dgm:cxn modelId="{173F1016-7A93-CB4A-A029-BA998C18633D}" type="presParOf" srcId="{D6F508C0-154B-4BD6-A205-38CAB998FBFA}" destId="{746FBE19-15C3-4B8E-A856-283C2CE25BC9}" srcOrd="1" destOrd="0" presId="urn:microsoft.com/office/officeart/2005/8/layout/cycle6"/>
    <dgm:cxn modelId="{E33E355E-3E58-644E-966F-D717E3CA85C5}" type="presParOf" srcId="{D6F508C0-154B-4BD6-A205-38CAB998FBFA}" destId="{49DC4095-7F09-4F70-9DE1-2F4C9C75DE50}" srcOrd="2" destOrd="0" presId="urn:microsoft.com/office/officeart/2005/8/layout/cycle6"/>
    <dgm:cxn modelId="{E0611726-2BA0-184B-986D-64375F9F5D50}" type="presParOf" srcId="{D6F508C0-154B-4BD6-A205-38CAB998FBFA}" destId="{B8716A62-E422-470D-846D-096AC9A498F7}" srcOrd="3" destOrd="0" presId="urn:microsoft.com/office/officeart/2005/8/layout/cycle6"/>
    <dgm:cxn modelId="{2E3F0E3D-BECD-404E-9554-1C56434175C1}" type="presParOf" srcId="{D6F508C0-154B-4BD6-A205-38CAB998FBFA}" destId="{F7F3C3E2-A438-4F43-A81A-9A55AD8B151B}" srcOrd="4" destOrd="0" presId="urn:microsoft.com/office/officeart/2005/8/layout/cycle6"/>
    <dgm:cxn modelId="{A52515B6-F61E-CF43-86BF-75E4529DD556}" type="presParOf" srcId="{D6F508C0-154B-4BD6-A205-38CAB998FBFA}" destId="{1CB067E4-585F-4628-9DF6-3DF48867E797}" srcOrd="5" destOrd="0" presId="urn:microsoft.com/office/officeart/2005/8/layout/cycle6"/>
    <dgm:cxn modelId="{CBA7418C-25AC-C94C-8F2D-05F118C47C40}" type="presParOf" srcId="{D6F508C0-154B-4BD6-A205-38CAB998FBFA}" destId="{31CAE849-B0C5-494A-BDFB-363E81BE4396}" srcOrd="6" destOrd="0" presId="urn:microsoft.com/office/officeart/2005/8/layout/cycle6"/>
    <dgm:cxn modelId="{68F6DB69-36EE-BD4C-A172-D4942F2C9437}" type="presParOf" srcId="{D6F508C0-154B-4BD6-A205-38CAB998FBFA}" destId="{BB96059E-19A6-4AEC-B4C1-EF508824114A}" srcOrd="7" destOrd="0" presId="urn:microsoft.com/office/officeart/2005/8/layout/cycle6"/>
    <dgm:cxn modelId="{E0ADFC98-1457-C448-9AF7-D6A1E79B5EE2}" type="presParOf" srcId="{D6F508C0-154B-4BD6-A205-38CAB998FBFA}" destId="{8F535C11-EA6C-4D54-99E2-4CAD9DB0D6F5}" srcOrd="8" destOrd="0" presId="urn:microsoft.com/office/officeart/2005/8/layout/cycle6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8A55D45-675A-414C-8044-014454494CC7}" type="doc">
      <dgm:prSet loTypeId="urn:microsoft.com/office/officeart/2005/8/layout/cycle6" loCatId="relationship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26735B1-38DE-48F5-944F-CFDDDAAE9077}">
      <dgm:prSet phldrT="[Text]" custT="1"/>
      <dgm:spPr>
        <a:solidFill>
          <a:srgbClr val="B1C3DA"/>
        </a:solidFill>
      </dgm:spPr>
      <dgm:t>
        <a:bodyPr/>
        <a:lstStyle/>
        <a:p>
          <a:r>
            <a:rPr lang="fr-CA" sz="1800" b="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Environnement de jeu</a:t>
          </a:r>
        </a:p>
      </dgm:t>
    </dgm:pt>
    <dgm:pt modelId="{A7AE4B8A-FB88-45DC-86A8-6D043A3A9F44}" type="parTrans" cxnId="{9DDD0373-2F82-4C8B-B591-77F5AF1696FF}">
      <dgm:prSet/>
      <dgm:spPr/>
      <dgm:t>
        <a:bodyPr/>
        <a:lstStyle/>
        <a:p>
          <a:endParaRPr lang="en-US"/>
        </a:p>
      </dgm:t>
    </dgm:pt>
    <dgm:pt modelId="{995B4FD8-FD0B-4B4D-BBB1-CC8252FBD6E4}" type="sibTrans" cxnId="{9DDD0373-2F82-4C8B-B591-77F5AF1696FF}">
      <dgm:prSet/>
      <dgm:spPr/>
      <dgm:t>
        <a:bodyPr/>
        <a:lstStyle/>
        <a:p>
          <a:endParaRPr lang="en-US" dirty="0"/>
        </a:p>
      </dgm:t>
    </dgm:pt>
    <dgm:pt modelId="{DCD30884-33EA-4B43-B027-1F83AFF891DD}">
      <dgm:prSet phldrT="[Text]" custT="1"/>
      <dgm:spPr>
        <a:solidFill>
          <a:srgbClr val="BBD9BE"/>
        </a:solidFill>
      </dgm:spPr>
      <dgm:t>
        <a:bodyPr/>
        <a:lstStyle/>
        <a:p>
          <a:r>
            <a:rPr lang="fr-CA" sz="1800" b="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Joueurs </a:t>
          </a:r>
        </a:p>
      </dgm:t>
    </dgm:pt>
    <dgm:pt modelId="{20026F21-CC44-443C-92DE-BCD3CA776191}" type="parTrans" cxnId="{87FA1373-EAC3-45A5-B40F-7AB5B24E1237}">
      <dgm:prSet/>
      <dgm:spPr/>
      <dgm:t>
        <a:bodyPr/>
        <a:lstStyle/>
        <a:p>
          <a:endParaRPr lang="en-US"/>
        </a:p>
      </dgm:t>
    </dgm:pt>
    <dgm:pt modelId="{19046FC4-2CF1-4900-85AC-4CD27A57EE06}" type="sibTrans" cxnId="{87FA1373-EAC3-45A5-B40F-7AB5B24E1237}">
      <dgm:prSet/>
      <dgm:spPr/>
      <dgm:t>
        <a:bodyPr/>
        <a:lstStyle/>
        <a:p>
          <a:endParaRPr lang="en-US" dirty="0"/>
        </a:p>
      </dgm:t>
    </dgm:pt>
    <dgm:pt modelId="{EE5F0139-C588-476F-8009-C74899D46DBC}">
      <dgm:prSet phldrT="[Text]" custT="1"/>
      <dgm:spPr>
        <a:solidFill>
          <a:srgbClr val="EBC0B0"/>
        </a:solidFill>
      </dgm:spPr>
      <dgm:t>
        <a:bodyPr/>
        <a:lstStyle/>
        <a:p>
          <a:r>
            <a:rPr lang="fr-CA" sz="1800" b="1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Offre de jeu</a:t>
          </a:r>
        </a:p>
      </dgm:t>
    </dgm:pt>
    <dgm:pt modelId="{9A9B8D33-8803-4645-84CC-D312E8D1DA59}" type="parTrans" cxnId="{B2F421C3-4041-49A6-88E7-7F4AF77AA4EC}">
      <dgm:prSet/>
      <dgm:spPr/>
      <dgm:t>
        <a:bodyPr/>
        <a:lstStyle/>
        <a:p>
          <a:endParaRPr lang="en-US"/>
        </a:p>
      </dgm:t>
    </dgm:pt>
    <dgm:pt modelId="{6422A18C-5166-40C1-9061-93FFF09C014C}" type="sibTrans" cxnId="{B2F421C3-4041-49A6-88E7-7F4AF77AA4EC}">
      <dgm:prSet/>
      <dgm:spPr/>
      <dgm:t>
        <a:bodyPr/>
        <a:lstStyle/>
        <a:p>
          <a:endParaRPr lang="en-US" dirty="0"/>
        </a:p>
      </dgm:t>
    </dgm:pt>
    <dgm:pt modelId="{D6F508C0-154B-4BD6-A205-38CAB998FBFA}" type="pres">
      <dgm:prSet presAssocID="{48A55D45-675A-414C-8044-014454494CC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00B54B-3B62-4AC7-A10F-B70C8C6E7CE1}" type="pres">
      <dgm:prSet presAssocID="{226735B1-38DE-48F5-944F-CFDDDAAE9077}" presName="node" presStyleLbl="node1" presStyleIdx="0" presStyleCnt="3" custScaleY="48044" custRadScaleRad="103722" custRadScaleInc="-5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6FBE19-15C3-4B8E-A856-283C2CE25BC9}" type="pres">
      <dgm:prSet presAssocID="{226735B1-38DE-48F5-944F-CFDDDAAE9077}" presName="spNode" presStyleCnt="0"/>
      <dgm:spPr/>
    </dgm:pt>
    <dgm:pt modelId="{49DC4095-7F09-4F70-9DE1-2F4C9C75DE50}" type="pres">
      <dgm:prSet presAssocID="{995B4FD8-FD0B-4B4D-BBB1-CC8252FBD6E4}" presName="sibTrans" presStyleLbl="sibTrans1D1" presStyleIdx="0" presStyleCnt="3"/>
      <dgm:spPr/>
      <dgm:t>
        <a:bodyPr/>
        <a:lstStyle/>
        <a:p>
          <a:endParaRPr lang="en-US"/>
        </a:p>
      </dgm:t>
    </dgm:pt>
    <dgm:pt modelId="{B8716A62-E422-470D-846D-096AC9A498F7}" type="pres">
      <dgm:prSet presAssocID="{DCD30884-33EA-4B43-B027-1F83AFF891DD}" presName="node" presStyleLbl="node1" presStyleIdx="1" presStyleCnt="3" custScaleX="124934" custScaleY="49316" custRadScaleRad="101069" custRadScaleInc="-239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F3C3E2-A438-4F43-A81A-9A55AD8B151B}" type="pres">
      <dgm:prSet presAssocID="{DCD30884-33EA-4B43-B027-1F83AFF891DD}" presName="spNode" presStyleCnt="0"/>
      <dgm:spPr/>
    </dgm:pt>
    <dgm:pt modelId="{1CB067E4-585F-4628-9DF6-3DF48867E797}" type="pres">
      <dgm:prSet presAssocID="{19046FC4-2CF1-4900-85AC-4CD27A57EE06}" presName="sibTrans" presStyleLbl="sibTrans1D1" presStyleIdx="1" presStyleCnt="3"/>
      <dgm:spPr/>
      <dgm:t>
        <a:bodyPr/>
        <a:lstStyle/>
        <a:p>
          <a:endParaRPr lang="en-US"/>
        </a:p>
      </dgm:t>
    </dgm:pt>
    <dgm:pt modelId="{31CAE849-B0C5-494A-BDFB-363E81BE4396}" type="pres">
      <dgm:prSet presAssocID="{EE5F0139-C588-476F-8009-C74899D46DBC}" presName="node" presStyleLbl="node1" presStyleIdx="2" presStyleCnt="3" custScaleY="85445" custRadScaleRad="108557" custRadScaleInc="275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96059E-19A6-4AEC-B4C1-EF508824114A}" type="pres">
      <dgm:prSet presAssocID="{EE5F0139-C588-476F-8009-C74899D46DBC}" presName="spNode" presStyleCnt="0"/>
      <dgm:spPr/>
    </dgm:pt>
    <dgm:pt modelId="{8F535C11-EA6C-4D54-99E2-4CAD9DB0D6F5}" type="pres">
      <dgm:prSet presAssocID="{6422A18C-5166-40C1-9061-93FFF09C014C}" presName="sibTrans" presStyleLbl="sibTrans1D1" presStyleIdx="2" presStyleCnt="3"/>
      <dgm:spPr/>
      <dgm:t>
        <a:bodyPr/>
        <a:lstStyle/>
        <a:p>
          <a:endParaRPr lang="en-US"/>
        </a:p>
      </dgm:t>
    </dgm:pt>
  </dgm:ptLst>
  <dgm:cxnLst>
    <dgm:cxn modelId="{B2F421C3-4041-49A6-88E7-7F4AF77AA4EC}" srcId="{48A55D45-675A-414C-8044-014454494CC7}" destId="{EE5F0139-C588-476F-8009-C74899D46DBC}" srcOrd="2" destOrd="0" parTransId="{9A9B8D33-8803-4645-84CC-D312E8D1DA59}" sibTransId="{6422A18C-5166-40C1-9061-93FFF09C014C}"/>
    <dgm:cxn modelId="{B5C912D1-B715-C744-89E1-1503E3564FBB}" type="presOf" srcId="{19046FC4-2CF1-4900-85AC-4CD27A57EE06}" destId="{1CB067E4-585F-4628-9DF6-3DF48867E797}" srcOrd="0" destOrd="0" presId="urn:microsoft.com/office/officeart/2005/8/layout/cycle6"/>
    <dgm:cxn modelId="{B28A893D-4297-9A44-8CFC-069AA19888B5}" type="presOf" srcId="{6422A18C-5166-40C1-9061-93FFF09C014C}" destId="{8F535C11-EA6C-4D54-99E2-4CAD9DB0D6F5}" srcOrd="0" destOrd="0" presId="urn:microsoft.com/office/officeart/2005/8/layout/cycle6"/>
    <dgm:cxn modelId="{B879B2FC-3164-514E-B38E-F15F844CA8EA}" type="presOf" srcId="{DCD30884-33EA-4B43-B027-1F83AFF891DD}" destId="{B8716A62-E422-470D-846D-096AC9A498F7}" srcOrd="0" destOrd="0" presId="urn:microsoft.com/office/officeart/2005/8/layout/cycle6"/>
    <dgm:cxn modelId="{9101F9F0-1CBE-3D42-A8ED-5AED06C907FA}" type="presOf" srcId="{226735B1-38DE-48F5-944F-CFDDDAAE9077}" destId="{D100B54B-3B62-4AC7-A10F-B70C8C6E7CE1}" srcOrd="0" destOrd="0" presId="urn:microsoft.com/office/officeart/2005/8/layout/cycle6"/>
    <dgm:cxn modelId="{9DDD0373-2F82-4C8B-B591-77F5AF1696FF}" srcId="{48A55D45-675A-414C-8044-014454494CC7}" destId="{226735B1-38DE-48F5-944F-CFDDDAAE9077}" srcOrd="0" destOrd="0" parTransId="{A7AE4B8A-FB88-45DC-86A8-6D043A3A9F44}" sibTransId="{995B4FD8-FD0B-4B4D-BBB1-CC8252FBD6E4}"/>
    <dgm:cxn modelId="{87FA1373-EAC3-45A5-B40F-7AB5B24E1237}" srcId="{48A55D45-675A-414C-8044-014454494CC7}" destId="{DCD30884-33EA-4B43-B027-1F83AFF891DD}" srcOrd="1" destOrd="0" parTransId="{20026F21-CC44-443C-92DE-BCD3CA776191}" sibTransId="{19046FC4-2CF1-4900-85AC-4CD27A57EE06}"/>
    <dgm:cxn modelId="{5414BA63-6544-A44C-8354-9DBCA9E3169C}" type="presOf" srcId="{48A55D45-675A-414C-8044-014454494CC7}" destId="{D6F508C0-154B-4BD6-A205-38CAB998FBFA}" srcOrd="0" destOrd="0" presId="urn:microsoft.com/office/officeart/2005/8/layout/cycle6"/>
    <dgm:cxn modelId="{176574FA-6A54-3E44-A8D7-20D802DC3AB7}" type="presOf" srcId="{995B4FD8-FD0B-4B4D-BBB1-CC8252FBD6E4}" destId="{49DC4095-7F09-4F70-9DE1-2F4C9C75DE50}" srcOrd="0" destOrd="0" presId="urn:microsoft.com/office/officeart/2005/8/layout/cycle6"/>
    <dgm:cxn modelId="{2217A70A-C24D-6B4C-A1C3-68293110EEAB}" type="presOf" srcId="{EE5F0139-C588-476F-8009-C74899D46DBC}" destId="{31CAE849-B0C5-494A-BDFB-363E81BE4396}" srcOrd="0" destOrd="0" presId="urn:microsoft.com/office/officeart/2005/8/layout/cycle6"/>
    <dgm:cxn modelId="{60A69F24-612F-E74A-BC68-0007C7400256}" type="presParOf" srcId="{D6F508C0-154B-4BD6-A205-38CAB998FBFA}" destId="{D100B54B-3B62-4AC7-A10F-B70C8C6E7CE1}" srcOrd="0" destOrd="0" presId="urn:microsoft.com/office/officeart/2005/8/layout/cycle6"/>
    <dgm:cxn modelId="{5C5B8BDE-A48B-9D41-A18C-673BA8CD1CAD}" type="presParOf" srcId="{D6F508C0-154B-4BD6-A205-38CAB998FBFA}" destId="{746FBE19-15C3-4B8E-A856-283C2CE25BC9}" srcOrd="1" destOrd="0" presId="urn:microsoft.com/office/officeart/2005/8/layout/cycle6"/>
    <dgm:cxn modelId="{9793B4DC-4A45-BE4E-8A2A-744DF9620871}" type="presParOf" srcId="{D6F508C0-154B-4BD6-A205-38CAB998FBFA}" destId="{49DC4095-7F09-4F70-9DE1-2F4C9C75DE50}" srcOrd="2" destOrd="0" presId="urn:microsoft.com/office/officeart/2005/8/layout/cycle6"/>
    <dgm:cxn modelId="{DE0B6866-F27F-5F4F-B789-2DA8078BD9AB}" type="presParOf" srcId="{D6F508C0-154B-4BD6-A205-38CAB998FBFA}" destId="{B8716A62-E422-470D-846D-096AC9A498F7}" srcOrd="3" destOrd="0" presId="urn:microsoft.com/office/officeart/2005/8/layout/cycle6"/>
    <dgm:cxn modelId="{D9F4B501-AE42-A64C-902E-0ED55167B6F0}" type="presParOf" srcId="{D6F508C0-154B-4BD6-A205-38CAB998FBFA}" destId="{F7F3C3E2-A438-4F43-A81A-9A55AD8B151B}" srcOrd="4" destOrd="0" presId="urn:microsoft.com/office/officeart/2005/8/layout/cycle6"/>
    <dgm:cxn modelId="{3E12298B-B015-FF48-B292-958549A2DEA3}" type="presParOf" srcId="{D6F508C0-154B-4BD6-A205-38CAB998FBFA}" destId="{1CB067E4-585F-4628-9DF6-3DF48867E797}" srcOrd="5" destOrd="0" presId="urn:microsoft.com/office/officeart/2005/8/layout/cycle6"/>
    <dgm:cxn modelId="{C88B294B-832E-AF4B-A5D1-A03F33768935}" type="presParOf" srcId="{D6F508C0-154B-4BD6-A205-38CAB998FBFA}" destId="{31CAE849-B0C5-494A-BDFB-363E81BE4396}" srcOrd="6" destOrd="0" presId="urn:microsoft.com/office/officeart/2005/8/layout/cycle6"/>
    <dgm:cxn modelId="{29EA0D54-D462-C24B-A4EB-56A797D049AC}" type="presParOf" srcId="{D6F508C0-154B-4BD6-A205-38CAB998FBFA}" destId="{BB96059E-19A6-4AEC-B4C1-EF508824114A}" srcOrd="7" destOrd="0" presId="urn:microsoft.com/office/officeart/2005/8/layout/cycle6"/>
    <dgm:cxn modelId="{E8B22E45-CD5D-2741-9ADC-B8B9590B50B2}" type="presParOf" srcId="{D6F508C0-154B-4BD6-A205-38CAB998FBFA}" destId="{8F535C11-EA6C-4D54-99E2-4CAD9DB0D6F5}" srcOrd="8" destOrd="0" presId="urn:microsoft.com/office/officeart/2005/8/layout/cycle6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8A55D45-675A-414C-8044-014454494CC7}" type="doc">
      <dgm:prSet loTypeId="urn:microsoft.com/office/officeart/2005/8/layout/cycle6" loCatId="relationship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26735B1-38DE-48F5-944F-CFDDDAAE9077}">
      <dgm:prSet phldrT="[Text]" custT="1"/>
      <dgm:spPr>
        <a:solidFill>
          <a:srgbClr val="B1C3DA"/>
        </a:solidFill>
      </dgm:spPr>
      <dgm:t>
        <a:bodyPr/>
        <a:lstStyle/>
        <a:p>
          <a:r>
            <a:rPr lang="fr-CA" sz="1800" b="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Environnement de jeu</a:t>
          </a:r>
        </a:p>
      </dgm:t>
    </dgm:pt>
    <dgm:pt modelId="{A7AE4B8A-FB88-45DC-86A8-6D043A3A9F44}" type="parTrans" cxnId="{9DDD0373-2F82-4C8B-B591-77F5AF1696FF}">
      <dgm:prSet/>
      <dgm:spPr/>
      <dgm:t>
        <a:bodyPr/>
        <a:lstStyle/>
        <a:p>
          <a:endParaRPr lang="en-US"/>
        </a:p>
      </dgm:t>
    </dgm:pt>
    <dgm:pt modelId="{995B4FD8-FD0B-4B4D-BBB1-CC8252FBD6E4}" type="sibTrans" cxnId="{9DDD0373-2F82-4C8B-B591-77F5AF1696FF}">
      <dgm:prSet/>
      <dgm:spPr/>
      <dgm:t>
        <a:bodyPr/>
        <a:lstStyle/>
        <a:p>
          <a:endParaRPr lang="en-US" dirty="0"/>
        </a:p>
      </dgm:t>
    </dgm:pt>
    <dgm:pt modelId="{DCD30884-33EA-4B43-B027-1F83AFF891DD}">
      <dgm:prSet phldrT="[Text]" custT="1"/>
      <dgm:spPr>
        <a:solidFill>
          <a:srgbClr val="BBD9BE"/>
        </a:solidFill>
      </dgm:spPr>
      <dgm:t>
        <a:bodyPr/>
        <a:lstStyle/>
        <a:p>
          <a:r>
            <a:rPr lang="fr-CA" sz="1800" b="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Joueurs </a:t>
          </a:r>
        </a:p>
      </dgm:t>
    </dgm:pt>
    <dgm:pt modelId="{20026F21-CC44-443C-92DE-BCD3CA776191}" type="parTrans" cxnId="{87FA1373-EAC3-45A5-B40F-7AB5B24E1237}">
      <dgm:prSet/>
      <dgm:spPr/>
      <dgm:t>
        <a:bodyPr/>
        <a:lstStyle/>
        <a:p>
          <a:endParaRPr lang="en-US"/>
        </a:p>
      </dgm:t>
    </dgm:pt>
    <dgm:pt modelId="{19046FC4-2CF1-4900-85AC-4CD27A57EE06}" type="sibTrans" cxnId="{87FA1373-EAC3-45A5-B40F-7AB5B24E1237}">
      <dgm:prSet/>
      <dgm:spPr/>
      <dgm:t>
        <a:bodyPr/>
        <a:lstStyle/>
        <a:p>
          <a:endParaRPr lang="en-US" dirty="0"/>
        </a:p>
      </dgm:t>
    </dgm:pt>
    <dgm:pt modelId="{EE5F0139-C588-476F-8009-C74899D46DBC}">
      <dgm:prSet phldrT="[Text]" custT="1"/>
      <dgm:spPr>
        <a:solidFill>
          <a:srgbClr val="EBC0B0"/>
        </a:solidFill>
      </dgm:spPr>
      <dgm:t>
        <a:bodyPr/>
        <a:lstStyle/>
        <a:p>
          <a:r>
            <a:rPr lang="fr-CA" sz="1800" b="1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Offre de jeu</a:t>
          </a:r>
        </a:p>
      </dgm:t>
    </dgm:pt>
    <dgm:pt modelId="{9A9B8D33-8803-4645-84CC-D312E8D1DA59}" type="parTrans" cxnId="{B2F421C3-4041-49A6-88E7-7F4AF77AA4EC}">
      <dgm:prSet/>
      <dgm:spPr/>
      <dgm:t>
        <a:bodyPr/>
        <a:lstStyle/>
        <a:p>
          <a:endParaRPr lang="en-US"/>
        </a:p>
      </dgm:t>
    </dgm:pt>
    <dgm:pt modelId="{6422A18C-5166-40C1-9061-93FFF09C014C}" type="sibTrans" cxnId="{B2F421C3-4041-49A6-88E7-7F4AF77AA4EC}">
      <dgm:prSet/>
      <dgm:spPr/>
      <dgm:t>
        <a:bodyPr/>
        <a:lstStyle/>
        <a:p>
          <a:endParaRPr lang="en-US" dirty="0"/>
        </a:p>
      </dgm:t>
    </dgm:pt>
    <dgm:pt modelId="{D6F508C0-154B-4BD6-A205-38CAB998FBFA}" type="pres">
      <dgm:prSet presAssocID="{48A55D45-675A-414C-8044-014454494CC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00B54B-3B62-4AC7-A10F-B70C8C6E7CE1}" type="pres">
      <dgm:prSet presAssocID="{226735B1-38DE-48F5-944F-CFDDDAAE9077}" presName="node" presStyleLbl="node1" presStyleIdx="0" presStyleCnt="3" custScaleY="48044" custRadScaleRad="103722" custRadScaleInc="-5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6FBE19-15C3-4B8E-A856-283C2CE25BC9}" type="pres">
      <dgm:prSet presAssocID="{226735B1-38DE-48F5-944F-CFDDDAAE9077}" presName="spNode" presStyleCnt="0"/>
      <dgm:spPr/>
    </dgm:pt>
    <dgm:pt modelId="{49DC4095-7F09-4F70-9DE1-2F4C9C75DE50}" type="pres">
      <dgm:prSet presAssocID="{995B4FD8-FD0B-4B4D-BBB1-CC8252FBD6E4}" presName="sibTrans" presStyleLbl="sibTrans1D1" presStyleIdx="0" presStyleCnt="3"/>
      <dgm:spPr/>
      <dgm:t>
        <a:bodyPr/>
        <a:lstStyle/>
        <a:p>
          <a:endParaRPr lang="en-US"/>
        </a:p>
      </dgm:t>
    </dgm:pt>
    <dgm:pt modelId="{B8716A62-E422-470D-846D-096AC9A498F7}" type="pres">
      <dgm:prSet presAssocID="{DCD30884-33EA-4B43-B027-1F83AFF891DD}" presName="node" presStyleLbl="node1" presStyleIdx="1" presStyleCnt="3" custScaleX="124934" custScaleY="49316" custRadScaleRad="101069" custRadScaleInc="-239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F3C3E2-A438-4F43-A81A-9A55AD8B151B}" type="pres">
      <dgm:prSet presAssocID="{DCD30884-33EA-4B43-B027-1F83AFF891DD}" presName="spNode" presStyleCnt="0"/>
      <dgm:spPr/>
    </dgm:pt>
    <dgm:pt modelId="{1CB067E4-585F-4628-9DF6-3DF48867E797}" type="pres">
      <dgm:prSet presAssocID="{19046FC4-2CF1-4900-85AC-4CD27A57EE06}" presName="sibTrans" presStyleLbl="sibTrans1D1" presStyleIdx="1" presStyleCnt="3"/>
      <dgm:spPr/>
      <dgm:t>
        <a:bodyPr/>
        <a:lstStyle/>
        <a:p>
          <a:endParaRPr lang="en-US"/>
        </a:p>
      </dgm:t>
    </dgm:pt>
    <dgm:pt modelId="{31CAE849-B0C5-494A-BDFB-363E81BE4396}" type="pres">
      <dgm:prSet presAssocID="{EE5F0139-C588-476F-8009-C74899D46DBC}" presName="node" presStyleLbl="node1" presStyleIdx="2" presStyleCnt="3" custScaleY="85445" custRadScaleRad="108557" custRadScaleInc="275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96059E-19A6-4AEC-B4C1-EF508824114A}" type="pres">
      <dgm:prSet presAssocID="{EE5F0139-C588-476F-8009-C74899D46DBC}" presName="spNode" presStyleCnt="0"/>
      <dgm:spPr/>
    </dgm:pt>
    <dgm:pt modelId="{8F535C11-EA6C-4D54-99E2-4CAD9DB0D6F5}" type="pres">
      <dgm:prSet presAssocID="{6422A18C-5166-40C1-9061-93FFF09C014C}" presName="sibTrans" presStyleLbl="sibTrans1D1" presStyleIdx="2" presStyleCnt="3"/>
      <dgm:spPr/>
      <dgm:t>
        <a:bodyPr/>
        <a:lstStyle/>
        <a:p>
          <a:endParaRPr lang="en-US"/>
        </a:p>
      </dgm:t>
    </dgm:pt>
  </dgm:ptLst>
  <dgm:cxnLst>
    <dgm:cxn modelId="{3039BBCD-925D-B34E-B746-40740F760F1F}" type="presOf" srcId="{6422A18C-5166-40C1-9061-93FFF09C014C}" destId="{8F535C11-EA6C-4D54-99E2-4CAD9DB0D6F5}" srcOrd="0" destOrd="0" presId="urn:microsoft.com/office/officeart/2005/8/layout/cycle6"/>
    <dgm:cxn modelId="{22814270-3482-7A4F-A943-2AF706534545}" type="presOf" srcId="{19046FC4-2CF1-4900-85AC-4CD27A57EE06}" destId="{1CB067E4-585F-4628-9DF6-3DF48867E797}" srcOrd="0" destOrd="0" presId="urn:microsoft.com/office/officeart/2005/8/layout/cycle6"/>
    <dgm:cxn modelId="{B2F421C3-4041-49A6-88E7-7F4AF77AA4EC}" srcId="{48A55D45-675A-414C-8044-014454494CC7}" destId="{EE5F0139-C588-476F-8009-C74899D46DBC}" srcOrd="2" destOrd="0" parTransId="{9A9B8D33-8803-4645-84CC-D312E8D1DA59}" sibTransId="{6422A18C-5166-40C1-9061-93FFF09C014C}"/>
    <dgm:cxn modelId="{9DDD0373-2F82-4C8B-B591-77F5AF1696FF}" srcId="{48A55D45-675A-414C-8044-014454494CC7}" destId="{226735B1-38DE-48F5-944F-CFDDDAAE9077}" srcOrd="0" destOrd="0" parTransId="{A7AE4B8A-FB88-45DC-86A8-6D043A3A9F44}" sibTransId="{995B4FD8-FD0B-4B4D-BBB1-CC8252FBD6E4}"/>
    <dgm:cxn modelId="{FAFE4C39-FD74-244D-A9FA-9430936D5AA6}" type="presOf" srcId="{DCD30884-33EA-4B43-B027-1F83AFF891DD}" destId="{B8716A62-E422-470D-846D-096AC9A498F7}" srcOrd="0" destOrd="0" presId="urn:microsoft.com/office/officeart/2005/8/layout/cycle6"/>
    <dgm:cxn modelId="{944E1B68-E806-2E46-AB49-948AF5442312}" type="presOf" srcId="{226735B1-38DE-48F5-944F-CFDDDAAE9077}" destId="{D100B54B-3B62-4AC7-A10F-B70C8C6E7CE1}" srcOrd="0" destOrd="0" presId="urn:microsoft.com/office/officeart/2005/8/layout/cycle6"/>
    <dgm:cxn modelId="{3F616909-CCCC-D442-BECA-C4ADC661F332}" type="presOf" srcId="{48A55D45-675A-414C-8044-014454494CC7}" destId="{D6F508C0-154B-4BD6-A205-38CAB998FBFA}" srcOrd="0" destOrd="0" presId="urn:microsoft.com/office/officeart/2005/8/layout/cycle6"/>
    <dgm:cxn modelId="{87FA1373-EAC3-45A5-B40F-7AB5B24E1237}" srcId="{48A55D45-675A-414C-8044-014454494CC7}" destId="{DCD30884-33EA-4B43-B027-1F83AFF891DD}" srcOrd="1" destOrd="0" parTransId="{20026F21-CC44-443C-92DE-BCD3CA776191}" sibTransId="{19046FC4-2CF1-4900-85AC-4CD27A57EE06}"/>
    <dgm:cxn modelId="{F29C6D74-3C20-5D41-B497-C566AC67A04F}" type="presOf" srcId="{EE5F0139-C588-476F-8009-C74899D46DBC}" destId="{31CAE849-B0C5-494A-BDFB-363E81BE4396}" srcOrd="0" destOrd="0" presId="urn:microsoft.com/office/officeart/2005/8/layout/cycle6"/>
    <dgm:cxn modelId="{720515BE-B12E-474B-A313-8FDA7CA1E2DD}" type="presOf" srcId="{995B4FD8-FD0B-4B4D-BBB1-CC8252FBD6E4}" destId="{49DC4095-7F09-4F70-9DE1-2F4C9C75DE50}" srcOrd="0" destOrd="0" presId="urn:microsoft.com/office/officeart/2005/8/layout/cycle6"/>
    <dgm:cxn modelId="{E75D65A9-60F8-184A-B3D7-D52762FC729A}" type="presParOf" srcId="{D6F508C0-154B-4BD6-A205-38CAB998FBFA}" destId="{D100B54B-3B62-4AC7-A10F-B70C8C6E7CE1}" srcOrd="0" destOrd="0" presId="urn:microsoft.com/office/officeart/2005/8/layout/cycle6"/>
    <dgm:cxn modelId="{727D5A8A-946B-A04F-8E5A-9666A7F87DA7}" type="presParOf" srcId="{D6F508C0-154B-4BD6-A205-38CAB998FBFA}" destId="{746FBE19-15C3-4B8E-A856-283C2CE25BC9}" srcOrd="1" destOrd="0" presId="urn:microsoft.com/office/officeart/2005/8/layout/cycle6"/>
    <dgm:cxn modelId="{3EEE12FF-4CC4-CA44-AFA4-714CF2D3E02D}" type="presParOf" srcId="{D6F508C0-154B-4BD6-A205-38CAB998FBFA}" destId="{49DC4095-7F09-4F70-9DE1-2F4C9C75DE50}" srcOrd="2" destOrd="0" presId="urn:microsoft.com/office/officeart/2005/8/layout/cycle6"/>
    <dgm:cxn modelId="{CF161895-61AF-0249-ADA9-92503FB64234}" type="presParOf" srcId="{D6F508C0-154B-4BD6-A205-38CAB998FBFA}" destId="{B8716A62-E422-470D-846D-096AC9A498F7}" srcOrd="3" destOrd="0" presId="urn:microsoft.com/office/officeart/2005/8/layout/cycle6"/>
    <dgm:cxn modelId="{05F7EC0D-1103-C44A-B50F-3C4E45EB7935}" type="presParOf" srcId="{D6F508C0-154B-4BD6-A205-38CAB998FBFA}" destId="{F7F3C3E2-A438-4F43-A81A-9A55AD8B151B}" srcOrd="4" destOrd="0" presId="urn:microsoft.com/office/officeart/2005/8/layout/cycle6"/>
    <dgm:cxn modelId="{59F179FE-BA26-444B-90F8-12598DFBF2D8}" type="presParOf" srcId="{D6F508C0-154B-4BD6-A205-38CAB998FBFA}" destId="{1CB067E4-585F-4628-9DF6-3DF48867E797}" srcOrd="5" destOrd="0" presId="urn:microsoft.com/office/officeart/2005/8/layout/cycle6"/>
    <dgm:cxn modelId="{C9A540AC-8184-A542-8C19-53A6D9C599E0}" type="presParOf" srcId="{D6F508C0-154B-4BD6-A205-38CAB998FBFA}" destId="{31CAE849-B0C5-494A-BDFB-363E81BE4396}" srcOrd="6" destOrd="0" presId="urn:microsoft.com/office/officeart/2005/8/layout/cycle6"/>
    <dgm:cxn modelId="{518F83CB-D920-BC49-B534-F4C6958BA2C2}" type="presParOf" srcId="{D6F508C0-154B-4BD6-A205-38CAB998FBFA}" destId="{BB96059E-19A6-4AEC-B4C1-EF508824114A}" srcOrd="7" destOrd="0" presId="urn:microsoft.com/office/officeart/2005/8/layout/cycle6"/>
    <dgm:cxn modelId="{BD06A646-AA57-FF4A-AADD-7EEE2BD4878A}" type="presParOf" srcId="{D6F508C0-154B-4BD6-A205-38CAB998FBFA}" destId="{8F535C11-EA6C-4D54-99E2-4CAD9DB0D6F5}" srcOrd="8" destOrd="0" presId="urn:microsoft.com/office/officeart/2005/8/layout/cycle6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8A55D45-675A-414C-8044-014454494CC7}" type="doc">
      <dgm:prSet loTypeId="urn:microsoft.com/office/officeart/2005/8/layout/cycle6" loCatId="relationship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26735B1-38DE-48F5-944F-CFDDDAAE9077}">
      <dgm:prSet phldrT="[Text]" custT="1"/>
      <dgm:spPr>
        <a:solidFill>
          <a:srgbClr val="B1C3DA"/>
        </a:solidFill>
      </dgm:spPr>
      <dgm:t>
        <a:bodyPr/>
        <a:lstStyle/>
        <a:p>
          <a:r>
            <a:rPr lang="fr-CA" sz="1800" b="1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Environnement de jeu</a:t>
          </a:r>
        </a:p>
      </dgm:t>
    </dgm:pt>
    <dgm:pt modelId="{A7AE4B8A-FB88-45DC-86A8-6D043A3A9F44}" type="parTrans" cxnId="{9DDD0373-2F82-4C8B-B591-77F5AF1696FF}">
      <dgm:prSet/>
      <dgm:spPr/>
      <dgm:t>
        <a:bodyPr/>
        <a:lstStyle/>
        <a:p>
          <a:endParaRPr lang="en-US"/>
        </a:p>
      </dgm:t>
    </dgm:pt>
    <dgm:pt modelId="{995B4FD8-FD0B-4B4D-BBB1-CC8252FBD6E4}" type="sibTrans" cxnId="{9DDD0373-2F82-4C8B-B591-77F5AF1696FF}">
      <dgm:prSet/>
      <dgm:spPr/>
      <dgm:t>
        <a:bodyPr/>
        <a:lstStyle/>
        <a:p>
          <a:endParaRPr lang="en-US" dirty="0"/>
        </a:p>
      </dgm:t>
    </dgm:pt>
    <dgm:pt modelId="{DCD30884-33EA-4B43-B027-1F83AFF891DD}">
      <dgm:prSet phldrT="[Text]" custT="1"/>
      <dgm:spPr>
        <a:solidFill>
          <a:srgbClr val="BBD9BE"/>
        </a:solidFill>
      </dgm:spPr>
      <dgm:t>
        <a:bodyPr/>
        <a:lstStyle/>
        <a:p>
          <a:r>
            <a:rPr lang="fr-CA" sz="1800" b="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Joueurs </a:t>
          </a:r>
        </a:p>
      </dgm:t>
    </dgm:pt>
    <dgm:pt modelId="{20026F21-CC44-443C-92DE-BCD3CA776191}" type="parTrans" cxnId="{87FA1373-EAC3-45A5-B40F-7AB5B24E1237}">
      <dgm:prSet/>
      <dgm:spPr/>
      <dgm:t>
        <a:bodyPr/>
        <a:lstStyle/>
        <a:p>
          <a:endParaRPr lang="en-US"/>
        </a:p>
      </dgm:t>
    </dgm:pt>
    <dgm:pt modelId="{19046FC4-2CF1-4900-85AC-4CD27A57EE06}" type="sibTrans" cxnId="{87FA1373-EAC3-45A5-B40F-7AB5B24E1237}">
      <dgm:prSet/>
      <dgm:spPr/>
      <dgm:t>
        <a:bodyPr/>
        <a:lstStyle/>
        <a:p>
          <a:endParaRPr lang="en-US" dirty="0"/>
        </a:p>
      </dgm:t>
    </dgm:pt>
    <dgm:pt modelId="{EE5F0139-C588-476F-8009-C74899D46DBC}">
      <dgm:prSet phldrT="[Text]" custT="1"/>
      <dgm:spPr>
        <a:solidFill>
          <a:srgbClr val="EBC0B0"/>
        </a:solidFill>
      </dgm:spPr>
      <dgm:t>
        <a:bodyPr/>
        <a:lstStyle/>
        <a:p>
          <a:r>
            <a:rPr lang="fr-CA" sz="1800" b="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Offre de jeu</a:t>
          </a:r>
        </a:p>
      </dgm:t>
    </dgm:pt>
    <dgm:pt modelId="{9A9B8D33-8803-4645-84CC-D312E8D1DA59}" type="parTrans" cxnId="{B2F421C3-4041-49A6-88E7-7F4AF77AA4EC}">
      <dgm:prSet/>
      <dgm:spPr/>
      <dgm:t>
        <a:bodyPr/>
        <a:lstStyle/>
        <a:p>
          <a:endParaRPr lang="en-US"/>
        </a:p>
      </dgm:t>
    </dgm:pt>
    <dgm:pt modelId="{6422A18C-5166-40C1-9061-93FFF09C014C}" type="sibTrans" cxnId="{B2F421C3-4041-49A6-88E7-7F4AF77AA4EC}">
      <dgm:prSet/>
      <dgm:spPr/>
      <dgm:t>
        <a:bodyPr/>
        <a:lstStyle/>
        <a:p>
          <a:endParaRPr lang="en-US" dirty="0"/>
        </a:p>
      </dgm:t>
    </dgm:pt>
    <dgm:pt modelId="{D6F508C0-154B-4BD6-A205-38CAB998FBFA}" type="pres">
      <dgm:prSet presAssocID="{48A55D45-675A-414C-8044-014454494CC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00B54B-3B62-4AC7-A10F-B70C8C6E7CE1}" type="pres">
      <dgm:prSet presAssocID="{226735B1-38DE-48F5-944F-CFDDDAAE9077}" presName="node" presStyleLbl="node1" presStyleIdx="0" presStyleCnt="3" custScaleY="92118" custRadScaleRad="103722" custRadScaleInc="-5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6FBE19-15C3-4B8E-A856-283C2CE25BC9}" type="pres">
      <dgm:prSet presAssocID="{226735B1-38DE-48F5-944F-CFDDDAAE9077}" presName="spNode" presStyleCnt="0"/>
      <dgm:spPr/>
    </dgm:pt>
    <dgm:pt modelId="{49DC4095-7F09-4F70-9DE1-2F4C9C75DE50}" type="pres">
      <dgm:prSet presAssocID="{995B4FD8-FD0B-4B4D-BBB1-CC8252FBD6E4}" presName="sibTrans" presStyleLbl="sibTrans1D1" presStyleIdx="0" presStyleCnt="3"/>
      <dgm:spPr/>
      <dgm:t>
        <a:bodyPr/>
        <a:lstStyle/>
        <a:p>
          <a:endParaRPr lang="en-US"/>
        </a:p>
      </dgm:t>
    </dgm:pt>
    <dgm:pt modelId="{B8716A62-E422-470D-846D-096AC9A498F7}" type="pres">
      <dgm:prSet presAssocID="{DCD30884-33EA-4B43-B027-1F83AFF891DD}" presName="node" presStyleLbl="node1" presStyleIdx="1" presStyleCnt="3" custScaleX="124934" custScaleY="49316" custRadScaleRad="101069" custRadScaleInc="-239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F3C3E2-A438-4F43-A81A-9A55AD8B151B}" type="pres">
      <dgm:prSet presAssocID="{DCD30884-33EA-4B43-B027-1F83AFF891DD}" presName="spNode" presStyleCnt="0"/>
      <dgm:spPr/>
    </dgm:pt>
    <dgm:pt modelId="{1CB067E4-585F-4628-9DF6-3DF48867E797}" type="pres">
      <dgm:prSet presAssocID="{19046FC4-2CF1-4900-85AC-4CD27A57EE06}" presName="sibTrans" presStyleLbl="sibTrans1D1" presStyleIdx="1" presStyleCnt="3"/>
      <dgm:spPr/>
      <dgm:t>
        <a:bodyPr/>
        <a:lstStyle/>
        <a:p>
          <a:endParaRPr lang="en-US"/>
        </a:p>
      </dgm:t>
    </dgm:pt>
    <dgm:pt modelId="{31CAE849-B0C5-494A-BDFB-363E81BE4396}" type="pres">
      <dgm:prSet presAssocID="{EE5F0139-C588-476F-8009-C74899D46DBC}" presName="node" presStyleLbl="node1" presStyleIdx="2" presStyleCnt="3" custScaleY="59063" custRadScaleRad="108557" custRadScaleInc="275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96059E-19A6-4AEC-B4C1-EF508824114A}" type="pres">
      <dgm:prSet presAssocID="{EE5F0139-C588-476F-8009-C74899D46DBC}" presName="spNode" presStyleCnt="0"/>
      <dgm:spPr/>
    </dgm:pt>
    <dgm:pt modelId="{8F535C11-EA6C-4D54-99E2-4CAD9DB0D6F5}" type="pres">
      <dgm:prSet presAssocID="{6422A18C-5166-40C1-9061-93FFF09C014C}" presName="sibTrans" presStyleLbl="sibTrans1D1" presStyleIdx="2" presStyleCnt="3"/>
      <dgm:spPr/>
      <dgm:t>
        <a:bodyPr/>
        <a:lstStyle/>
        <a:p>
          <a:endParaRPr lang="en-US"/>
        </a:p>
      </dgm:t>
    </dgm:pt>
  </dgm:ptLst>
  <dgm:cxnLst>
    <dgm:cxn modelId="{3EDF284F-DECE-064A-B557-ABD1F8106A00}" type="presOf" srcId="{EE5F0139-C588-476F-8009-C74899D46DBC}" destId="{31CAE849-B0C5-494A-BDFB-363E81BE4396}" srcOrd="0" destOrd="0" presId="urn:microsoft.com/office/officeart/2005/8/layout/cycle6"/>
    <dgm:cxn modelId="{B2F421C3-4041-49A6-88E7-7F4AF77AA4EC}" srcId="{48A55D45-675A-414C-8044-014454494CC7}" destId="{EE5F0139-C588-476F-8009-C74899D46DBC}" srcOrd="2" destOrd="0" parTransId="{9A9B8D33-8803-4645-84CC-D312E8D1DA59}" sibTransId="{6422A18C-5166-40C1-9061-93FFF09C014C}"/>
    <dgm:cxn modelId="{BD4EB121-1A7B-DB41-AA32-FCBBED8494D5}" type="presOf" srcId="{226735B1-38DE-48F5-944F-CFDDDAAE9077}" destId="{D100B54B-3B62-4AC7-A10F-B70C8C6E7CE1}" srcOrd="0" destOrd="0" presId="urn:microsoft.com/office/officeart/2005/8/layout/cycle6"/>
    <dgm:cxn modelId="{4725A93A-91F6-DD41-8AE2-24092214276C}" type="presOf" srcId="{995B4FD8-FD0B-4B4D-BBB1-CC8252FBD6E4}" destId="{49DC4095-7F09-4F70-9DE1-2F4C9C75DE50}" srcOrd="0" destOrd="0" presId="urn:microsoft.com/office/officeart/2005/8/layout/cycle6"/>
    <dgm:cxn modelId="{E1A349D0-67CE-F34B-862E-CABB8D6325E4}" type="presOf" srcId="{6422A18C-5166-40C1-9061-93FFF09C014C}" destId="{8F535C11-EA6C-4D54-99E2-4CAD9DB0D6F5}" srcOrd="0" destOrd="0" presId="urn:microsoft.com/office/officeart/2005/8/layout/cycle6"/>
    <dgm:cxn modelId="{28794384-E7A5-DA48-9824-B2B7FD761C64}" type="presOf" srcId="{48A55D45-675A-414C-8044-014454494CC7}" destId="{D6F508C0-154B-4BD6-A205-38CAB998FBFA}" srcOrd="0" destOrd="0" presId="urn:microsoft.com/office/officeart/2005/8/layout/cycle6"/>
    <dgm:cxn modelId="{107E3541-DEC8-C440-B4BA-DD2295949A39}" type="presOf" srcId="{19046FC4-2CF1-4900-85AC-4CD27A57EE06}" destId="{1CB067E4-585F-4628-9DF6-3DF48867E797}" srcOrd="0" destOrd="0" presId="urn:microsoft.com/office/officeart/2005/8/layout/cycle6"/>
    <dgm:cxn modelId="{9DDD0373-2F82-4C8B-B591-77F5AF1696FF}" srcId="{48A55D45-675A-414C-8044-014454494CC7}" destId="{226735B1-38DE-48F5-944F-CFDDDAAE9077}" srcOrd="0" destOrd="0" parTransId="{A7AE4B8A-FB88-45DC-86A8-6D043A3A9F44}" sibTransId="{995B4FD8-FD0B-4B4D-BBB1-CC8252FBD6E4}"/>
    <dgm:cxn modelId="{87FA1373-EAC3-45A5-B40F-7AB5B24E1237}" srcId="{48A55D45-675A-414C-8044-014454494CC7}" destId="{DCD30884-33EA-4B43-B027-1F83AFF891DD}" srcOrd="1" destOrd="0" parTransId="{20026F21-CC44-443C-92DE-BCD3CA776191}" sibTransId="{19046FC4-2CF1-4900-85AC-4CD27A57EE06}"/>
    <dgm:cxn modelId="{5263E1C0-B0C2-B943-849B-EEC48761DE27}" type="presOf" srcId="{DCD30884-33EA-4B43-B027-1F83AFF891DD}" destId="{B8716A62-E422-470D-846D-096AC9A498F7}" srcOrd="0" destOrd="0" presId="urn:microsoft.com/office/officeart/2005/8/layout/cycle6"/>
    <dgm:cxn modelId="{30D5BBB8-92C9-A643-97C9-5BE126D5ABD4}" type="presParOf" srcId="{D6F508C0-154B-4BD6-A205-38CAB998FBFA}" destId="{D100B54B-3B62-4AC7-A10F-B70C8C6E7CE1}" srcOrd="0" destOrd="0" presId="urn:microsoft.com/office/officeart/2005/8/layout/cycle6"/>
    <dgm:cxn modelId="{F1E85CF6-37D8-C24F-A24E-1E2B02171C16}" type="presParOf" srcId="{D6F508C0-154B-4BD6-A205-38CAB998FBFA}" destId="{746FBE19-15C3-4B8E-A856-283C2CE25BC9}" srcOrd="1" destOrd="0" presId="urn:microsoft.com/office/officeart/2005/8/layout/cycle6"/>
    <dgm:cxn modelId="{85C4F8C7-4E72-9A46-90D1-16711C37FC81}" type="presParOf" srcId="{D6F508C0-154B-4BD6-A205-38CAB998FBFA}" destId="{49DC4095-7F09-4F70-9DE1-2F4C9C75DE50}" srcOrd="2" destOrd="0" presId="urn:microsoft.com/office/officeart/2005/8/layout/cycle6"/>
    <dgm:cxn modelId="{E34B0D9B-CBF0-9440-93CC-7499E8534EE3}" type="presParOf" srcId="{D6F508C0-154B-4BD6-A205-38CAB998FBFA}" destId="{B8716A62-E422-470D-846D-096AC9A498F7}" srcOrd="3" destOrd="0" presId="urn:microsoft.com/office/officeart/2005/8/layout/cycle6"/>
    <dgm:cxn modelId="{138C692B-C788-BB40-B24A-214CFD9F9B55}" type="presParOf" srcId="{D6F508C0-154B-4BD6-A205-38CAB998FBFA}" destId="{F7F3C3E2-A438-4F43-A81A-9A55AD8B151B}" srcOrd="4" destOrd="0" presId="urn:microsoft.com/office/officeart/2005/8/layout/cycle6"/>
    <dgm:cxn modelId="{57C40E61-3E84-394A-8963-8523E0D3F7B8}" type="presParOf" srcId="{D6F508C0-154B-4BD6-A205-38CAB998FBFA}" destId="{1CB067E4-585F-4628-9DF6-3DF48867E797}" srcOrd="5" destOrd="0" presId="urn:microsoft.com/office/officeart/2005/8/layout/cycle6"/>
    <dgm:cxn modelId="{F450F17C-26C2-AF4A-8564-A1A9FC400BCD}" type="presParOf" srcId="{D6F508C0-154B-4BD6-A205-38CAB998FBFA}" destId="{31CAE849-B0C5-494A-BDFB-363E81BE4396}" srcOrd="6" destOrd="0" presId="urn:microsoft.com/office/officeart/2005/8/layout/cycle6"/>
    <dgm:cxn modelId="{EFA6309D-7941-8644-98EF-7B1B8A73194B}" type="presParOf" srcId="{D6F508C0-154B-4BD6-A205-38CAB998FBFA}" destId="{BB96059E-19A6-4AEC-B4C1-EF508824114A}" srcOrd="7" destOrd="0" presId="urn:microsoft.com/office/officeart/2005/8/layout/cycle6"/>
    <dgm:cxn modelId="{975FD744-5E8C-5E49-99F4-B5E2844C349F}" type="presParOf" srcId="{D6F508C0-154B-4BD6-A205-38CAB998FBFA}" destId="{8F535C11-EA6C-4D54-99E2-4CAD9DB0D6F5}" srcOrd="8" destOrd="0" presId="urn:microsoft.com/office/officeart/2005/8/layout/cycle6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A1F153-6267-154C-87E3-055F14221EFE}">
      <dsp:nvSpPr>
        <dsp:cNvPr id="0" name=""/>
        <dsp:cNvSpPr/>
      </dsp:nvSpPr>
      <dsp:spPr>
        <a:xfrm>
          <a:off x="7793737" y="3260387"/>
          <a:ext cx="91440" cy="4770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7033"/>
              </a:lnTo>
            </a:path>
          </a:pathLst>
        </a:custGeom>
        <a:noFill/>
        <a:ln w="9525" cap="flat" cmpd="sng" algn="ctr">
          <a:solidFill>
            <a:schemeClr val="accent6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929F20-ACF8-1D47-B777-BAD94990A1F2}">
      <dsp:nvSpPr>
        <dsp:cNvPr id="0" name=""/>
        <dsp:cNvSpPr/>
      </dsp:nvSpPr>
      <dsp:spPr>
        <a:xfrm>
          <a:off x="4331189" y="1741808"/>
          <a:ext cx="3508267" cy="4770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5084"/>
              </a:lnTo>
              <a:lnTo>
                <a:pt x="3508267" y="325084"/>
              </a:lnTo>
              <a:lnTo>
                <a:pt x="3508267" y="477033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1386AB-CB27-E04D-993F-7D9B97A0B9FE}">
      <dsp:nvSpPr>
        <dsp:cNvPr id="0" name=""/>
        <dsp:cNvSpPr/>
      </dsp:nvSpPr>
      <dsp:spPr>
        <a:xfrm>
          <a:off x="5789013" y="3236546"/>
          <a:ext cx="91440" cy="4770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7033"/>
              </a:lnTo>
            </a:path>
          </a:pathLst>
        </a:custGeom>
        <a:noFill/>
        <a:ln w="9525" cap="flat" cmpd="sng" algn="ctr">
          <a:solidFill>
            <a:schemeClr val="accent6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C8F588-36BF-D640-9EF1-9D8662E07AE9}">
      <dsp:nvSpPr>
        <dsp:cNvPr id="0" name=""/>
        <dsp:cNvSpPr/>
      </dsp:nvSpPr>
      <dsp:spPr>
        <a:xfrm>
          <a:off x="4331189" y="1741808"/>
          <a:ext cx="1503543" cy="4770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5084"/>
              </a:lnTo>
              <a:lnTo>
                <a:pt x="1503543" y="325084"/>
              </a:lnTo>
              <a:lnTo>
                <a:pt x="1503543" y="477033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CA7A2A-0052-2247-8689-7D532C6B0786}">
      <dsp:nvSpPr>
        <dsp:cNvPr id="0" name=""/>
        <dsp:cNvSpPr/>
      </dsp:nvSpPr>
      <dsp:spPr>
        <a:xfrm>
          <a:off x="2827646" y="3236546"/>
          <a:ext cx="1002362" cy="4770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5084"/>
              </a:lnTo>
              <a:lnTo>
                <a:pt x="1002362" y="325084"/>
              </a:lnTo>
              <a:lnTo>
                <a:pt x="1002362" y="477033"/>
              </a:lnTo>
            </a:path>
          </a:pathLst>
        </a:custGeom>
        <a:noFill/>
        <a:ln w="9525" cap="flat" cmpd="sng" algn="ctr">
          <a:solidFill>
            <a:schemeClr val="accent6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C976DA-46E8-C840-9426-545723DFDEA1}">
      <dsp:nvSpPr>
        <dsp:cNvPr id="0" name=""/>
        <dsp:cNvSpPr/>
      </dsp:nvSpPr>
      <dsp:spPr>
        <a:xfrm>
          <a:off x="1825283" y="3236546"/>
          <a:ext cx="1002362" cy="477033"/>
        </a:xfrm>
        <a:custGeom>
          <a:avLst/>
          <a:gdLst/>
          <a:ahLst/>
          <a:cxnLst/>
          <a:rect l="0" t="0" r="0" b="0"/>
          <a:pathLst>
            <a:path>
              <a:moveTo>
                <a:pt x="1002362" y="0"/>
              </a:moveTo>
              <a:lnTo>
                <a:pt x="1002362" y="325084"/>
              </a:lnTo>
              <a:lnTo>
                <a:pt x="0" y="325084"/>
              </a:lnTo>
              <a:lnTo>
                <a:pt x="0" y="477033"/>
              </a:lnTo>
            </a:path>
          </a:pathLst>
        </a:custGeom>
        <a:noFill/>
        <a:ln w="9525" cap="flat" cmpd="sng" algn="ctr">
          <a:solidFill>
            <a:schemeClr val="accent6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5D5C24-81AE-E345-9849-D69EC24BFC9E}">
      <dsp:nvSpPr>
        <dsp:cNvPr id="0" name=""/>
        <dsp:cNvSpPr/>
      </dsp:nvSpPr>
      <dsp:spPr>
        <a:xfrm>
          <a:off x="2827646" y="1741808"/>
          <a:ext cx="1503543" cy="477033"/>
        </a:xfrm>
        <a:custGeom>
          <a:avLst/>
          <a:gdLst/>
          <a:ahLst/>
          <a:cxnLst/>
          <a:rect l="0" t="0" r="0" b="0"/>
          <a:pathLst>
            <a:path>
              <a:moveTo>
                <a:pt x="1503543" y="0"/>
              </a:moveTo>
              <a:lnTo>
                <a:pt x="1503543" y="325084"/>
              </a:lnTo>
              <a:lnTo>
                <a:pt x="0" y="325084"/>
              </a:lnTo>
              <a:lnTo>
                <a:pt x="0" y="477033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F69020-7A41-934B-8E4E-8B351F48A679}">
      <dsp:nvSpPr>
        <dsp:cNvPr id="0" name=""/>
        <dsp:cNvSpPr/>
      </dsp:nvSpPr>
      <dsp:spPr>
        <a:xfrm>
          <a:off x="822921" y="1741808"/>
          <a:ext cx="3508267" cy="477033"/>
        </a:xfrm>
        <a:custGeom>
          <a:avLst/>
          <a:gdLst/>
          <a:ahLst/>
          <a:cxnLst/>
          <a:rect l="0" t="0" r="0" b="0"/>
          <a:pathLst>
            <a:path>
              <a:moveTo>
                <a:pt x="3508267" y="0"/>
              </a:moveTo>
              <a:lnTo>
                <a:pt x="3508267" y="325084"/>
              </a:lnTo>
              <a:lnTo>
                <a:pt x="0" y="325084"/>
              </a:lnTo>
              <a:lnTo>
                <a:pt x="0" y="477033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437F33-FDA9-6F48-8835-F053A908154F}">
      <dsp:nvSpPr>
        <dsp:cNvPr id="0" name=""/>
        <dsp:cNvSpPr/>
      </dsp:nvSpPr>
      <dsp:spPr>
        <a:xfrm>
          <a:off x="3346141" y="690961"/>
          <a:ext cx="1970095" cy="1050846"/>
        </a:xfrm>
        <a:prstGeom prst="roundRect">
          <a:avLst>
            <a:gd name="adj" fmla="val 10000"/>
          </a:avLst>
        </a:prstGeom>
        <a:solidFill>
          <a:srgbClr val="FF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1B727D-E3EC-7342-9360-6E47133F2BCD}">
      <dsp:nvSpPr>
        <dsp:cNvPr id="0" name=""/>
        <dsp:cNvSpPr/>
      </dsp:nvSpPr>
      <dsp:spPr>
        <a:xfrm>
          <a:off x="3528389" y="864097"/>
          <a:ext cx="1970095" cy="10508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Garamond" charset="0"/>
              <a:ea typeface="Garamond" charset="0"/>
              <a:cs typeface="Garamond" charset="0"/>
            </a:rPr>
            <a:t>Initiatives au </a:t>
          </a:r>
          <a:r>
            <a:rPr lang="en-US" sz="1600" b="1" kern="1200" dirty="0" err="1">
              <a:latin typeface="Garamond" charset="0"/>
              <a:ea typeface="Garamond" charset="0"/>
              <a:cs typeface="Garamond" charset="0"/>
            </a:rPr>
            <a:t>niveau</a:t>
          </a:r>
          <a:r>
            <a:rPr lang="en-US" sz="1600" b="1" kern="1200" dirty="0">
              <a:latin typeface="Garamond" charset="0"/>
              <a:ea typeface="Garamond" charset="0"/>
              <a:cs typeface="Garamond" charset="0"/>
            </a:rPr>
            <a:t> des </a:t>
          </a:r>
          <a:r>
            <a:rPr lang="en-US" sz="1600" b="1" kern="1200" dirty="0" err="1">
              <a:latin typeface="Garamond" charset="0"/>
              <a:ea typeface="Garamond" charset="0"/>
              <a:cs typeface="Garamond" charset="0"/>
            </a:rPr>
            <a:t>politiques</a:t>
          </a:r>
          <a:r>
            <a:rPr lang="en-US" sz="1600" b="1" kern="1200" dirty="0">
              <a:latin typeface="Garamond" charset="0"/>
              <a:ea typeface="Garamond" charset="0"/>
              <a:cs typeface="Garamond" charset="0"/>
            </a:rPr>
            <a:t> de </a:t>
          </a:r>
          <a:r>
            <a:rPr lang="en-US" sz="1600" b="1" kern="1200" dirty="0" err="1">
              <a:latin typeface="Garamond" charset="0"/>
              <a:ea typeface="Garamond" charset="0"/>
              <a:cs typeface="Garamond" charset="0"/>
            </a:rPr>
            <a:t>l’offre</a:t>
          </a:r>
          <a:r>
            <a:rPr lang="en-US" sz="1600" b="1" kern="1200" dirty="0">
              <a:latin typeface="Garamond" charset="0"/>
              <a:ea typeface="Garamond" charset="0"/>
              <a:cs typeface="Garamond" charset="0"/>
            </a:rPr>
            <a:t> de </a:t>
          </a:r>
          <a:r>
            <a:rPr lang="en-US" sz="1600" b="1" kern="1200" dirty="0" err="1">
              <a:latin typeface="Garamond" charset="0"/>
              <a:ea typeface="Garamond" charset="0"/>
              <a:cs typeface="Garamond" charset="0"/>
            </a:rPr>
            <a:t>jeu</a:t>
          </a:r>
          <a:endParaRPr lang="en-US" sz="1600" b="1" kern="1200" dirty="0">
            <a:latin typeface="Garamond" charset="0"/>
            <a:ea typeface="Garamond" charset="0"/>
            <a:cs typeface="Garamond" charset="0"/>
          </a:endParaRPr>
        </a:p>
      </dsp:txBody>
      <dsp:txXfrm>
        <a:off x="3559167" y="894875"/>
        <a:ext cx="1908539" cy="989290"/>
      </dsp:txXfrm>
    </dsp:sp>
    <dsp:sp modelId="{DDBCAE79-A7AA-564B-8AD1-7556F42DDB33}">
      <dsp:nvSpPr>
        <dsp:cNvPr id="0" name=""/>
        <dsp:cNvSpPr/>
      </dsp:nvSpPr>
      <dsp:spPr>
        <a:xfrm>
          <a:off x="2807" y="2218841"/>
          <a:ext cx="1640229" cy="1002362"/>
        </a:xfrm>
        <a:prstGeom prst="roundRect">
          <a:avLst>
            <a:gd name="adj" fmla="val 10000"/>
          </a:avLst>
        </a:prstGeom>
        <a:solidFill>
          <a:srgbClr val="8AB1D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75C561-C508-C044-B408-249E1B26225C}">
      <dsp:nvSpPr>
        <dsp:cNvPr id="0" name=""/>
        <dsp:cNvSpPr/>
      </dsp:nvSpPr>
      <dsp:spPr>
        <a:xfrm>
          <a:off x="185054" y="2391976"/>
          <a:ext cx="1640229" cy="10023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Garamond" charset="0"/>
              <a:ea typeface="Garamond" charset="0"/>
              <a:cs typeface="Garamond" charset="0"/>
            </a:rPr>
            <a:t>+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Garamond" charset="0"/>
              <a:ea typeface="Garamond" charset="0"/>
              <a:cs typeface="Garamond" charset="0"/>
            </a:rPr>
            <a:t>⬇ </a:t>
          </a:r>
          <a:r>
            <a:rPr lang="en-US" sz="1600" kern="1200" dirty="0" err="1">
              <a:latin typeface="Garamond" charset="0"/>
              <a:ea typeface="Garamond" charset="0"/>
              <a:cs typeface="Garamond" charset="0"/>
            </a:rPr>
            <a:t>Formes</a:t>
          </a:r>
          <a:r>
            <a:rPr lang="en-US" sz="1600" kern="1200" dirty="0">
              <a:latin typeface="Garamond" charset="0"/>
              <a:ea typeface="Garamond" charset="0"/>
              <a:cs typeface="Garamond" charset="0"/>
            </a:rPr>
            <a:t> de </a:t>
          </a:r>
          <a:r>
            <a:rPr lang="en-US" sz="1600" kern="1200" dirty="0" err="1">
              <a:latin typeface="Garamond" charset="0"/>
              <a:ea typeface="Garamond" charset="0"/>
              <a:cs typeface="Garamond" charset="0"/>
            </a:rPr>
            <a:t>jeu</a:t>
          </a:r>
          <a:r>
            <a:rPr lang="en-US" sz="1600" kern="1200" dirty="0">
              <a:latin typeface="Garamond" charset="0"/>
              <a:ea typeface="Garamond" charset="0"/>
              <a:cs typeface="Garamond" charset="0"/>
            </a:rPr>
            <a:t> plus </a:t>
          </a:r>
          <a:r>
            <a:rPr lang="en-US" sz="1600" kern="1200" dirty="0" err="1">
              <a:latin typeface="Garamond" charset="0"/>
              <a:ea typeface="Garamond" charset="0"/>
              <a:cs typeface="Garamond" charset="0"/>
            </a:rPr>
            <a:t>problématiques</a:t>
          </a:r>
          <a:endParaRPr lang="en-US" sz="1600" kern="1200" dirty="0">
            <a:latin typeface="Garamond" charset="0"/>
            <a:ea typeface="Garamond" charset="0"/>
            <a:cs typeface="Garamond" charset="0"/>
          </a:endParaRPr>
        </a:p>
      </dsp:txBody>
      <dsp:txXfrm>
        <a:off x="214412" y="2421334"/>
        <a:ext cx="1581513" cy="943646"/>
      </dsp:txXfrm>
    </dsp:sp>
    <dsp:sp modelId="{824A0AC0-9163-0742-AD74-B7B8F25CCF5B}">
      <dsp:nvSpPr>
        <dsp:cNvPr id="0" name=""/>
        <dsp:cNvSpPr/>
      </dsp:nvSpPr>
      <dsp:spPr>
        <a:xfrm>
          <a:off x="2007531" y="2218841"/>
          <a:ext cx="1640229" cy="1017704"/>
        </a:xfrm>
        <a:prstGeom prst="roundRect">
          <a:avLst>
            <a:gd name="adj" fmla="val 10000"/>
          </a:avLst>
        </a:prstGeom>
        <a:solidFill>
          <a:srgbClr val="EBC0B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45A700-DC5A-D541-9FFE-1245FCFAA90A}">
      <dsp:nvSpPr>
        <dsp:cNvPr id="0" name=""/>
        <dsp:cNvSpPr/>
      </dsp:nvSpPr>
      <dsp:spPr>
        <a:xfrm>
          <a:off x="2189779" y="2391976"/>
          <a:ext cx="1640229" cy="10177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Garamond" charset="0"/>
              <a:ea typeface="Garamond" charset="0"/>
              <a:cs typeface="Garamond" charset="0"/>
            </a:rPr>
            <a:t>+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Garamond" charset="0"/>
              <a:ea typeface="Garamond" charset="0"/>
              <a:cs typeface="Garamond" charset="0"/>
            </a:rPr>
            <a:t>⬇ </a:t>
          </a:r>
          <a:r>
            <a:rPr lang="en-US" sz="1600" kern="1200" dirty="0" err="1">
              <a:latin typeface="Garamond" charset="0"/>
              <a:ea typeface="Garamond" charset="0"/>
              <a:cs typeface="Garamond" charset="0"/>
            </a:rPr>
            <a:t>Disponibilité</a:t>
          </a:r>
          <a:endParaRPr lang="en-US" sz="1600" kern="1200" dirty="0">
            <a:latin typeface="Garamond" charset="0"/>
            <a:ea typeface="Garamond" charset="0"/>
            <a:cs typeface="Garamond" charset="0"/>
          </a:endParaRPr>
        </a:p>
      </dsp:txBody>
      <dsp:txXfrm>
        <a:off x="2219587" y="2421784"/>
        <a:ext cx="1580613" cy="958088"/>
      </dsp:txXfrm>
    </dsp:sp>
    <dsp:sp modelId="{D69A3DBD-5979-B84E-B268-95145A4A9D28}">
      <dsp:nvSpPr>
        <dsp:cNvPr id="0" name=""/>
        <dsp:cNvSpPr/>
      </dsp:nvSpPr>
      <dsp:spPr>
        <a:xfrm>
          <a:off x="1005169" y="3713579"/>
          <a:ext cx="1640229" cy="1056158"/>
        </a:xfrm>
        <a:prstGeom prst="roundRect">
          <a:avLst>
            <a:gd name="adj" fmla="val 10000"/>
          </a:avLst>
        </a:prstGeom>
        <a:solidFill>
          <a:srgbClr val="EBC0B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8D43C6-434C-B74D-9721-80D8A64B73DB}">
      <dsp:nvSpPr>
        <dsp:cNvPr id="0" name=""/>
        <dsp:cNvSpPr/>
      </dsp:nvSpPr>
      <dsp:spPr>
        <a:xfrm>
          <a:off x="1187417" y="3886714"/>
          <a:ext cx="1640229" cy="10561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Garamond" charset="0"/>
              <a:ea typeface="Garamond" charset="0"/>
              <a:cs typeface="Garamond" charset="0"/>
            </a:rPr>
            <a:t>+</a:t>
          </a:r>
          <a:endParaRPr lang="en-US" sz="1600" kern="1200" dirty="0">
            <a:latin typeface="Garamond" charset="0"/>
            <a:ea typeface="Garamond" charset="0"/>
            <a:cs typeface="Garamond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Garamond" charset="0"/>
              <a:ea typeface="Garamond" charset="0"/>
              <a:cs typeface="Garamond" charset="0"/>
            </a:rPr>
            <a:t>⬇ </a:t>
          </a:r>
          <a:r>
            <a:rPr lang="en-US" sz="1600" b="0" kern="1200" dirty="0" err="1">
              <a:latin typeface="Garamond" charset="0"/>
              <a:ea typeface="Garamond" charset="0"/>
              <a:cs typeface="Garamond" charset="0"/>
            </a:rPr>
            <a:t>Proximité</a:t>
          </a:r>
          <a:endParaRPr lang="en-US" sz="1600" b="0" kern="1200" dirty="0">
            <a:latin typeface="Garamond" charset="0"/>
            <a:ea typeface="Garamond" charset="0"/>
            <a:cs typeface="Garamond" charset="0"/>
          </a:endParaRPr>
        </a:p>
      </dsp:txBody>
      <dsp:txXfrm>
        <a:off x="1218351" y="3917648"/>
        <a:ext cx="1578361" cy="994290"/>
      </dsp:txXfrm>
    </dsp:sp>
    <dsp:sp modelId="{A897C2E8-854F-5841-AF7D-BD0738493948}">
      <dsp:nvSpPr>
        <dsp:cNvPr id="0" name=""/>
        <dsp:cNvSpPr/>
      </dsp:nvSpPr>
      <dsp:spPr>
        <a:xfrm>
          <a:off x="3009893" y="3713579"/>
          <a:ext cx="1640229" cy="1056158"/>
        </a:xfrm>
        <a:prstGeom prst="roundRect">
          <a:avLst>
            <a:gd name="adj" fmla="val 10000"/>
          </a:avLst>
        </a:prstGeom>
        <a:solidFill>
          <a:srgbClr val="EBC0B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7611ED-C6A7-284F-90E7-FE4C6B426846}">
      <dsp:nvSpPr>
        <dsp:cNvPr id="0" name=""/>
        <dsp:cNvSpPr/>
      </dsp:nvSpPr>
      <dsp:spPr>
        <a:xfrm>
          <a:off x="3192141" y="3886714"/>
          <a:ext cx="1640229" cy="10561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Garamond" charset="0"/>
              <a:ea typeface="Garamond" charset="0"/>
              <a:cs typeface="Garamond" charset="0"/>
            </a:rPr>
            <a:t>+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Garamond" charset="0"/>
              <a:ea typeface="Garamond" charset="0"/>
              <a:cs typeface="Garamond" charset="0"/>
            </a:rPr>
            <a:t>⬇ </a:t>
          </a:r>
          <a:r>
            <a:rPr lang="en-US" sz="1600" kern="1200" dirty="0" err="1">
              <a:latin typeface="Garamond" charset="0"/>
              <a:ea typeface="Garamond" charset="0"/>
              <a:cs typeface="Garamond" charset="0"/>
            </a:rPr>
            <a:t>Densité</a:t>
          </a:r>
          <a:endParaRPr lang="en-US" sz="1600" kern="1200" dirty="0">
            <a:latin typeface="Garamond" charset="0"/>
            <a:ea typeface="Garamond" charset="0"/>
            <a:cs typeface="Garamond" charset="0"/>
          </a:endParaRPr>
        </a:p>
      </dsp:txBody>
      <dsp:txXfrm>
        <a:off x="3223075" y="3917648"/>
        <a:ext cx="1578361" cy="994290"/>
      </dsp:txXfrm>
    </dsp:sp>
    <dsp:sp modelId="{A322FFFF-8161-694C-8231-BFA25C722AC7}">
      <dsp:nvSpPr>
        <dsp:cNvPr id="0" name=""/>
        <dsp:cNvSpPr/>
      </dsp:nvSpPr>
      <dsp:spPr>
        <a:xfrm>
          <a:off x="5014618" y="2218841"/>
          <a:ext cx="1640229" cy="1017704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2CFA6E-1D02-BB4E-9DDC-EEF9A2502C17}">
      <dsp:nvSpPr>
        <dsp:cNvPr id="0" name=""/>
        <dsp:cNvSpPr/>
      </dsp:nvSpPr>
      <dsp:spPr>
        <a:xfrm>
          <a:off x="5196866" y="2391976"/>
          <a:ext cx="1640229" cy="10177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Garamond" charset="0"/>
              <a:ea typeface="Garamond" charset="0"/>
              <a:cs typeface="Garamond" charset="0"/>
            </a:rPr>
            <a:t>+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Garamond" charset="0"/>
              <a:ea typeface="Garamond" charset="0"/>
              <a:cs typeface="Garamond" charset="0"/>
            </a:rPr>
            <a:t>Modifier </a:t>
          </a:r>
          <a:r>
            <a:rPr lang="en-US" sz="1600" kern="1200" dirty="0" err="1">
              <a:latin typeface="Garamond" charset="0"/>
              <a:ea typeface="Garamond" charset="0"/>
              <a:cs typeface="Garamond" charset="0"/>
            </a:rPr>
            <a:t>dans</a:t>
          </a:r>
          <a:r>
            <a:rPr lang="en-US" sz="1600" kern="1200" dirty="0">
              <a:latin typeface="Garamond" charset="0"/>
              <a:ea typeface="Garamond" charset="0"/>
              <a:cs typeface="Garamond" charset="0"/>
            </a:rPr>
            <a:t> les </a:t>
          </a:r>
          <a:r>
            <a:rPr lang="en-US" sz="1600" kern="1200" dirty="0" err="1">
              <a:latin typeface="Garamond" charset="0"/>
              <a:ea typeface="Garamond" charset="0"/>
              <a:cs typeface="Garamond" charset="0"/>
            </a:rPr>
            <a:t>lieux</a:t>
          </a:r>
          <a:r>
            <a:rPr lang="en-US" sz="1600" kern="1200" dirty="0">
              <a:latin typeface="Garamond" charset="0"/>
              <a:ea typeface="Garamond" charset="0"/>
              <a:cs typeface="Garamond" charset="0"/>
            </a:rPr>
            <a:t> de </a:t>
          </a:r>
          <a:r>
            <a:rPr lang="en-US" sz="1600" kern="1200" dirty="0" err="1">
              <a:latin typeface="Garamond" charset="0"/>
              <a:ea typeface="Garamond" charset="0"/>
              <a:cs typeface="Garamond" charset="0"/>
            </a:rPr>
            <a:t>jeu</a:t>
          </a:r>
          <a:endParaRPr lang="en-US" sz="1600" kern="1200" dirty="0">
            <a:latin typeface="Garamond" charset="0"/>
            <a:ea typeface="Garamond" charset="0"/>
            <a:cs typeface="Garamond" charset="0"/>
          </a:endParaRPr>
        </a:p>
      </dsp:txBody>
      <dsp:txXfrm>
        <a:off x="5226674" y="2421784"/>
        <a:ext cx="1580613" cy="958088"/>
      </dsp:txXfrm>
    </dsp:sp>
    <dsp:sp modelId="{EBAE6B0F-AE51-2F47-8899-DA1E7242DBEF}">
      <dsp:nvSpPr>
        <dsp:cNvPr id="0" name=""/>
        <dsp:cNvSpPr/>
      </dsp:nvSpPr>
      <dsp:spPr>
        <a:xfrm>
          <a:off x="5014618" y="3713579"/>
          <a:ext cx="1640229" cy="1056158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DFC79A-F7C3-D54F-85C2-C988F4158535}">
      <dsp:nvSpPr>
        <dsp:cNvPr id="0" name=""/>
        <dsp:cNvSpPr/>
      </dsp:nvSpPr>
      <dsp:spPr>
        <a:xfrm>
          <a:off x="5196866" y="3886714"/>
          <a:ext cx="1640229" cy="10561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>
              <a:latin typeface="Garamond" charset="0"/>
              <a:ea typeface="Garamond" charset="0"/>
              <a:cs typeface="Garamond" charset="0"/>
            </a:rPr>
            <a:t>Restreindre</a:t>
          </a:r>
          <a:r>
            <a:rPr lang="en-US" sz="1600" kern="1200" dirty="0">
              <a:latin typeface="Garamond" charset="0"/>
              <a:ea typeface="Garamond" charset="0"/>
              <a:cs typeface="Garamond" charset="0"/>
            </a:rPr>
            <a:t> </a:t>
          </a:r>
          <a:r>
            <a:rPr lang="en-US" sz="1600" kern="1200" dirty="0" err="1">
              <a:latin typeface="Garamond" charset="0"/>
              <a:ea typeface="Garamond" charset="0"/>
              <a:cs typeface="Garamond" charset="0"/>
            </a:rPr>
            <a:t>l’accès</a:t>
          </a:r>
          <a:r>
            <a:rPr lang="en-US" sz="1600" kern="1200" dirty="0">
              <a:latin typeface="Garamond" charset="0"/>
              <a:ea typeface="Garamond" charset="0"/>
              <a:cs typeface="Garamond" charset="0"/>
            </a:rPr>
            <a:t> </a:t>
          </a:r>
          <a:r>
            <a:rPr lang="en-US" sz="1600" kern="1200" dirty="0" err="1">
              <a:latin typeface="Garamond" charset="0"/>
              <a:ea typeface="Garamond" charset="0"/>
              <a:cs typeface="Garamond" charset="0"/>
            </a:rPr>
            <a:t>à</a:t>
          </a:r>
          <a:r>
            <a:rPr lang="en-US" sz="1600" kern="1200" dirty="0">
              <a:latin typeface="Garamond" charset="0"/>
              <a:ea typeface="Garamond" charset="0"/>
              <a:cs typeface="Garamond" charset="0"/>
            </a:rPr>
            <a:t> </a:t>
          </a:r>
          <a:r>
            <a:rPr lang="en-US" sz="1600" kern="1200" dirty="0" err="1">
              <a:latin typeface="Garamond" charset="0"/>
              <a:ea typeface="Garamond" charset="0"/>
              <a:cs typeface="Garamond" charset="0"/>
            </a:rPr>
            <a:t>l’argent</a:t>
          </a:r>
          <a:endParaRPr lang="en-US" sz="1600" kern="1200" dirty="0">
            <a:latin typeface="Garamond" charset="0"/>
            <a:ea typeface="Garamond" charset="0"/>
            <a:cs typeface="Garamond" charset="0"/>
          </a:endParaRPr>
        </a:p>
      </dsp:txBody>
      <dsp:txXfrm>
        <a:off x="5227800" y="3917648"/>
        <a:ext cx="1578361" cy="994290"/>
      </dsp:txXfrm>
    </dsp:sp>
    <dsp:sp modelId="{61EDE118-5F32-4A4C-80EF-68D9F84B5995}">
      <dsp:nvSpPr>
        <dsp:cNvPr id="0" name=""/>
        <dsp:cNvSpPr/>
      </dsp:nvSpPr>
      <dsp:spPr>
        <a:xfrm>
          <a:off x="7019343" y="2218841"/>
          <a:ext cx="1640229" cy="1041545"/>
        </a:xfrm>
        <a:prstGeom prst="roundRect">
          <a:avLst>
            <a:gd name="adj" fmla="val 10000"/>
          </a:avLst>
        </a:prstGeom>
        <a:solidFill>
          <a:srgbClr val="B073B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74B98A-B9DA-D448-A105-C0301213156B}">
      <dsp:nvSpPr>
        <dsp:cNvPr id="0" name=""/>
        <dsp:cNvSpPr/>
      </dsp:nvSpPr>
      <dsp:spPr>
        <a:xfrm>
          <a:off x="7201590" y="2391976"/>
          <a:ext cx="1640229" cy="1041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i="1" kern="1200" dirty="0">
              <a:latin typeface="Garamond" charset="0"/>
              <a:ea typeface="Garamond" charset="0"/>
              <a:cs typeface="Garamond" charset="0"/>
            </a:rPr>
            <a:t>+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Garamond" charset="0"/>
              <a:ea typeface="Garamond" charset="0"/>
              <a:cs typeface="Garamond" charset="0"/>
            </a:rPr>
            <a:t>Modifications des </a:t>
          </a:r>
          <a:r>
            <a:rPr lang="en-US" sz="1600" kern="1200" dirty="0" err="1">
              <a:latin typeface="Garamond" charset="0"/>
              <a:ea typeface="Garamond" charset="0"/>
              <a:cs typeface="Garamond" charset="0"/>
            </a:rPr>
            <a:t>paramètres</a:t>
          </a:r>
          <a:r>
            <a:rPr lang="en-US" sz="1600" kern="1200" dirty="0">
              <a:latin typeface="Garamond" charset="0"/>
              <a:ea typeface="Garamond" charset="0"/>
              <a:cs typeface="Garamond" charset="0"/>
            </a:rPr>
            <a:t> des </a:t>
          </a:r>
          <a:r>
            <a:rPr lang="en-US" sz="1600" kern="1200" dirty="0" err="1">
              <a:latin typeface="Garamond" charset="0"/>
              <a:ea typeface="Garamond" charset="0"/>
              <a:cs typeface="Garamond" charset="0"/>
            </a:rPr>
            <a:t>appareils</a:t>
          </a:r>
          <a:endParaRPr lang="en-US" sz="1600" kern="1200" dirty="0">
            <a:latin typeface="Garamond" charset="0"/>
            <a:ea typeface="Garamond" charset="0"/>
            <a:cs typeface="Garamond" charset="0"/>
          </a:endParaRPr>
        </a:p>
      </dsp:txBody>
      <dsp:txXfrm>
        <a:off x="7232096" y="2422482"/>
        <a:ext cx="1579217" cy="980533"/>
      </dsp:txXfrm>
    </dsp:sp>
    <dsp:sp modelId="{99EABC2C-78AA-2746-839A-AED9E11D647C}">
      <dsp:nvSpPr>
        <dsp:cNvPr id="0" name=""/>
        <dsp:cNvSpPr/>
      </dsp:nvSpPr>
      <dsp:spPr>
        <a:xfrm>
          <a:off x="7019343" y="3737420"/>
          <a:ext cx="1640229" cy="1041545"/>
        </a:xfrm>
        <a:prstGeom prst="roundRect">
          <a:avLst>
            <a:gd name="adj" fmla="val 10000"/>
          </a:avLst>
        </a:prstGeom>
        <a:solidFill>
          <a:srgbClr val="B073B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D01402-922E-214D-81CF-3FBD33DB25A3}">
      <dsp:nvSpPr>
        <dsp:cNvPr id="0" name=""/>
        <dsp:cNvSpPr/>
      </dsp:nvSpPr>
      <dsp:spPr>
        <a:xfrm>
          <a:off x="7201590" y="3910555"/>
          <a:ext cx="1640229" cy="1041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>
              <a:latin typeface="Garamond" charset="0"/>
              <a:ea typeface="Garamond" charset="0"/>
              <a:cs typeface="Garamond" charset="0"/>
            </a:rPr>
            <a:t>Taux</a:t>
          </a:r>
          <a:r>
            <a:rPr lang="en-US" sz="1600" kern="1200" dirty="0">
              <a:latin typeface="Garamond" charset="0"/>
              <a:ea typeface="Garamond" charset="0"/>
              <a:cs typeface="Garamond" charset="0"/>
            </a:rPr>
            <a:t> de retour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Garamond" charset="0"/>
              <a:ea typeface="Garamond" charset="0"/>
              <a:cs typeface="Garamond" charset="0"/>
            </a:rPr>
            <a:t>Sons/</a:t>
          </a:r>
          <a:r>
            <a:rPr lang="en-US" sz="1600" kern="1200" dirty="0" err="1">
              <a:latin typeface="Garamond" charset="0"/>
              <a:ea typeface="Garamond" charset="0"/>
              <a:cs typeface="Garamond" charset="0"/>
            </a:rPr>
            <a:t>lumières</a:t>
          </a:r>
          <a:endParaRPr lang="en-US" sz="1600" kern="1200" dirty="0">
            <a:latin typeface="Garamond" charset="0"/>
            <a:ea typeface="Garamond" charset="0"/>
            <a:cs typeface="Garamond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>
              <a:latin typeface="Garamond" charset="0"/>
              <a:ea typeface="Garamond" charset="0"/>
              <a:cs typeface="Garamond" charset="0"/>
            </a:rPr>
            <a:t>Interactivité</a:t>
          </a:r>
          <a:endParaRPr lang="en-US" sz="1600" kern="1200" dirty="0">
            <a:latin typeface="Garamond" charset="0"/>
            <a:ea typeface="Garamond" charset="0"/>
            <a:cs typeface="Garamond" charset="0"/>
          </a:endParaRPr>
        </a:p>
      </dsp:txBody>
      <dsp:txXfrm>
        <a:off x="7232096" y="3941061"/>
        <a:ext cx="1579217" cy="98053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00B54B-3B62-4AC7-A10F-B70C8C6E7CE1}">
      <dsp:nvSpPr>
        <dsp:cNvPr id="0" name=""/>
        <dsp:cNvSpPr/>
      </dsp:nvSpPr>
      <dsp:spPr>
        <a:xfrm>
          <a:off x="3366506" y="0"/>
          <a:ext cx="1839860" cy="1101647"/>
        </a:xfrm>
        <a:prstGeom prst="roundRect">
          <a:avLst/>
        </a:prstGeom>
        <a:solidFill>
          <a:srgbClr val="B1C3D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800" b="1" kern="120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Environnement de jeu</a:t>
          </a:r>
        </a:p>
      </dsp:txBody>
      <dsp:txXfrm>
        <a:off x="3420284" y="53778"/>
        <a:ext cx="1732304" cy="994091"/>
      </dsp:txXfrm>
    </dsp:sp>
    <dsp:sp modelId="{49DC4095-7F09-4F70-9DE1-2F4C9C75DE50}">
      <dsp:nvSpPr>
        <dsp:cNvPr id="0" name=""/>
        <dsp:cNvSpPr/>
      </dsp:nvSpPr>
      <dsp:spPr>
        <a:xfrm>
          <a:off x="2776551" y="557683"/>
          <a:ext cx="3187211" cy="3187211"/>
        </a:xfrm>
        <a:custGeom>
          <a:avLst/>
          <a:gdLst/>
          <a:ahLst/>
          <a:cxnLst/>
          <a:rect l="0" t="0" r="0" b="0"/>
          <a:pathLst>
            <a:path>
              <a:moveTo>
                <a:pt x="2445059" y="246532"/>
              </a:moveTo>
              <a:arcTo wR="1593605" hR="1593605" stAng="18137763" swAng="4041033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716A62-E422-470D-846D-096AC9A498F7}">
      <dsp:nvSpPr>
        <dsp:cNvPr id="0" name=""/>
        <dsp:cNvSpPr/>
      </dsp:nvSpPr>
      <dsp:spPr>
        <a:xfrm>
          <a:off x="4709852" y="2436030"/>
          <a:ext cx="2298611" cy="589774"/>
        </a:xfrm>
        <a:prstGeom prst="roundRect">
          <a:avLst/>
        </a:prstGeom>
        <a:solidFill>
          <a:srgbClr val="BBD9B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800" b="0" kern="120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Joueurs </a:t>
          </a:r>
        </a:p>
      </dsp:txBody>
      <dsp:txXfrm>
        <a:off x="4738642" y="2464820"/>
        <a:ext cx="2241031" cy="532194"/>
      </dsp:txXfrm>
    </dsp:sp>
    <dsp:sp modelId="{1CB067E4-585F-4628-9DF6-3DF48867E797}">
      <dsp:nvSpPr>
        <dsp:cNvPr id="0" name=""/>
        <dsp:cNvSpPr/>
      </dsp:nvSpPr>
      <dsp:spPr>
        <a:xfrm>
          <a:off x="2689014" y="730637"/>
          <a:ext cx="3187211" cy="3187211"/>
        </a:xfrm>
        <a:custGeom>
          <a:avLst/>
          <a:gdLst/>
          <a:ahLst/>
          <a:cxnLst/>
          <a:rect l="0" t="0" r="0" b="0"/>
          <a:pathLst>
            <a:path>
              <a:moveTo>
                <a:pt x="3011782" y="2320485"/>
              </a:moveTo>
              <a:arcTo wR="1593605" hR="1593605" stAng="1628231" swAng="7402019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CAE849-B0C5-494A-BDFB-363E81BE4396}">
      <dsp:nvSpPr>
        <dsp:cNvPr id="0" name=""/>
        <dsp:cNvSpPr/>
      </dsp:nvSpPr>
      <dsp:spPr>
        <a:xfrm>
          <a:off x="1793796" y="2377757"/>
          <a:ext cx="1839860" cy="706339"/>
        </a:xfrm>
        <a:prstGeom prst="roundRect">
          <a:avLst/>
        </a:prstGeom>
        <a:solidFill>
          <a:srgbClr val="EBC0B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800" b="0" kern="120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Offre de jeu</a:t>
          </a:r>
        </a:p>
      </dsp:txBody>
      <dsp:txXfrm>
        <a:off x="1828277" y="2412238"/>
        <a:ext cx="1770898" cy="637377"/>
      </dsp:txXfrm>
    </dsp:sp>
    <dsp:sp modelId="{8F535C11-EA6C-4D54-99E2-4CAD9DB0D6F5}">
      <dsp:nvSpPr>
        <dsp:cNvPr id="0" name=""/>
        <dsp:cNvSpPr/>
      </dsp:nvSpPr>
      <dsp:spPr>
        <a:xfrm>
          <a:off x="2625520" y="635080"/>
          <a:ext cx="3187211" cy="3187211"/>
        </a:xfrm>
        <a:custGeom>
          <a:avLst/>
          <a:gdLst/>
          <a:ahLst/>
          <a:cxnLst/>
          <a:rect l="0" t="0" r="0" b="0"/>
          <a:pathLst>
            <a:path>
              <a:moveTo>
                <a:pt x="5516" y="1726084"/>
              </a:moveTo>
              <a:arcTo wR="1593605" hR="1593605" stAng="10513884" swAng="3709440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C8F588-36BF-D640-9EF1-9D8662E07AE9}">
      <dsp:nvSpPr>
        <dsp:cNvPr id="0" name=""/>
        <dsp:cNvSpPr/>
      </dsp:nvSpPr>
      <dsp:spPr>
        <a:xfrm>
          <a:off x="3906434" y="1935740"/>
          <a:ext cx="2772307" cy="6596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9554"/>
              </a:lnTo>
              <a:lnTo>
                <a:pt x="2772307" y="449554"/>
              </a:lnTo>
              <a:lnTo>
                <a:pt x="2772307" y="659683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5D5C24-81AE-E345-9849-D69EC24BFC9E}">
      <dsp:nvSpPr>
        <dsp:cNvPr id="0" name=""/>
        <dsp:cNvSpPr/>
      </dsp:nvSpPr>
      <dsp:spPr>
        <a:xfrm>
          <a:off x="3860713" y="1935740"/>
          <a:ext cx="91440" cy="6596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59683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F69020-7A41-934B-8E4E-8B351F48A679}">
      <dsp:nvSpPr>
        <dsp:cNvPr id="0" name=""/>
        <dsp:cNvSpPr/>
      </dsp:nvSpPr>
      <dsp:spPr>
        <a:xfrm>
          <a:off x="1134125" y="1935740"/>
          <a:ext cx="2772307" cy="659683"/>
        </a:xfrm>
        <a:custGeom>
          <a:avLst/>
          <a:gdLst/>
          <a:ahLst/>
          <a:cxnLst/>
          <a:rect l="0" t="0" r="0" b="0"/>
          <a:pathLst>
            <a:path>
              <a:moveTo>
                <a:pt x="2772307" y="0"/>
              </a:moveTo>
              <a:lnTo>
                <a:pt x="2772307" y="449554"/>
              </a:lnTo>
              <a:lnTo>
                <a:pt x="0" y="449554"/>
              </a:lnTo>
              <a:lnTo>
                <a:pt x="0" y="659683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437F33-FDA9-6F48-8835-F053A908154F}">
      <dsp:nvSpPr>
        <dsp:cNvPr id="0" name=""/>
        <dsp:cNvSpPr/>
      </dsp:nvSpPr>
      <dsp:spPr>
        <a:xfrm>
          <a:off x="2772307" y="890471"/>
          <a:ext cx="2268251" cy="1045269"/>
        </a:xfrm>
        <a:prstGeom prst="roundRect">
          <a:avLst>
            <a:gd name="adj" fmla="val 10000"/>
          </a:avLst>
        </a:prstGeom>
        <a:solidFill>
          <a:srgbClr val="FF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1B727D-E3EC-7342-9360-6E47133F2BCD}">
      <dsp:nvSpPr>
        <dsp:cNvPr id="0" name=""/>
        <dsp:cNvSpPr/>
      </dsp:nvSpPr>
      <dsp:spPr>
        <a:xfrm>
          <a:off x="3024336" y="1129897"/>
          <a:ext cx="2268251" cy="10452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>
              <a:latin typeface="Garamond" charset="0"/>
              <a:ea typeface="Garamond" charset="0"/>
              <a:cs typeface="Garamond" charset="0"/>
            </a:rPr>
            <a:t>Mesures</a:t>
          </a:r>
          <a:r>
            <a:rPr lang="en-US" sz="1600" b="1" kern="1200" dirty="0">
              <a:latin typeface="Garamond" charset="0"/>
              <a:ea typeface="Garamond" charset="0"/>
              <a:cs typeface="Garamond" charset="0"/>
            </a:rPr>
            <a:t> de </a:t>
          </a:r>
          <a:r>
            <a:rPr lang="en-US" sz="1600" b="1" kern="1200" dirty="0" err="1">
              <a:latin typeface="Garamond" charset="0"/>
              <a:ea typeface="Garamond" charset="0"/>
              <a:cs typeface="Garamond" charset="0"/>
            </a:rPr>
            <a:t>jeu</a:t>
          </a:r>
          <a:r>
            <a:rPr lang="en-US" sz="1600" b="1" kern="1200" dirty="0">
              <a:latin typeface="Garamond" charset="0"/>
              <a:ea typeface="Garamond" charset="0"/>
              <a:cs typeface="Garamond" charset="0"/>
            </a:rPr>
            <a:t> </a:t>
          </a:r>
          <a:r>
            <a:rPr lang="en-US" sz="1600" b="1" kern="1200" dirty="0" err="1">
              <a:latin typeface="Garamond" charset="0"/>
              <a:ea typeface="Garamond" charset="0"/>
              <a:cs typeface="Garamond" charset="0"/>
            </a:rPr>
            <a:t>responsable</a:t>
          </a:r>
          <a:r>
            <a:rPr lang="en-US" sz="1600" b="1" kern="1200" dirty="0">
              <a:latin typeface="Garamond" charset="0"/>
              <a:ea typeface="Garamond" charset="0"/>
              <a:cs typeface="Garamond" charset="0"/>
            </a:rPr>
            <a:t> </a:t>
          </a:r>
          <a:r>
            <a:rPr lang="en-US" sz="1600" b="1" kern="1200" dirty="0" err="1">
              <a:latin typeface="Garamond" charset="0"/>
              <a:ea typeface="Garamond" charset="0"/>
              <a:cs typeface="Garamond" charset="0"/>
            </a:rPr>
            <a:t>dans</a:t>
          </a:r>
          <a:r>
            <a:rPr lang="en-US" sz="1600" b="1" kern="1200" dirty="0">
              <a:latin typeface="Garamond" charset="0"/>
              <a:ea typeface="Garamond" charset="0"/>
              <a:cs typeface="Garamond" charset="0"/>
            </a:rPr>
            <a:t> les </a:t>
          </a:r>
          <a:r>
            <a:rPr lang="en-US" sz="1600" b="1" kern="1200" dirty="0" err="1">
              <a:latin typeface="Garamond" charset="0"/>
              <a:ea typeface="Garamond" charset="0"/>
              <a:cs typeface="Garamond" charset="0"/>
            </a:rPr>
            <a:t>lieux</a:t>
          </a:r>
          <a:r>
            <a:rPr lang="en-US" sz="1600" b="1" kern="1200" dirty="0">
              <a:latin typeface="Garamond" charset="0"/>
              <a:ea typeface="Garamond" charset="0"/>
              <a:cs typeface="Garamond" charset="0"/>
            </a:rPr>
            <a:t> de </a:t>
          </a:r>
          <a:r>
            <a:rPr lang="en-US" sz="1600" b="1" kern="1200" dirty="0" err="1">
              <a:latin typeface="Garamond" charset="0"/>
              <a:ea typeface="Garamond" charset="0"/>
              <a:cs typeface="Garamond" charset="0"/>
            </a:rPr>
            <a:t>jeu</a:t>
          </a:r>
          <a:endParaRPr lang="en-US" sz="1600" b="1" kern="1200" dirty="0">
            <a:latin typeface="Garamond" charset="0"/>
            <a:ea typeface="Garamond" charset="0"/>
            <a:cs typeface="Garamond" charset="0"/>
          </a:endParaRPr>
        </a:p>
      </dsp:txBody>
      <dsp:txXfrm>
        <a:off x="3054951" y="1160512"/>
        <a:ext cx="2207021" cy="984039"/>
      </dsp:txXfrm>
    </dsp:sp>
    <dsp:sp modelId="{DDBCAE79-A7AA-564B-8AD1-7556F42DDB33}">
      <dsp:nvSpPr>
        <dsp:cNvPr id="0" name=""/>
        <dsp:cNvSpPr/>
      </dsp:nvSpPr>
      <dsp:spPr>
        <a:xfrm>
          <a:off x="0" y="2595423"/>
          <a:ext cx="2268251" cy="1186998"/>
        </a:xfrm>
        <a:prstGeom prst="roundRect">
          <a:avLst>
            <a:gd name="adj" fmla="val 10000"/>
          </a:avLst>
        </a:prstGeom>
        <a:solidFill>
          <a:srgbClr val="8AB1D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75C561-C508-C044-B408-249E1B26225C}">
      <dsp:nvSpPr>
        <dsp:cNvPr id="0" name=""/>
        <dsp:cNvSpPr/>
      </dsp:nvSpPr>
      <dsp:spPr>
        <a:xfrm>
          <a:off x="252028" y="2834850"/>
          <a:ext cx="2268251" cy="11869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Garamond" charset="0"/>
              <a:ea typeface="Garamond" charset="0"/>
              <a:cs typeface="Garamond" charset="0"/>
            </a:rPr>
            <a:t>Messages </a:t>
          </a:r>
          <a:r>
            <a:rPr lang="en-US" sz="1600" kern="1200" dirty="0" err="1">
              <a:latin typeface="Garamond" charset="0"/>
              <a:ea typeface="Garamond" charset="0"/>
              <a:cs typeface="Garamond" charset="0"/>
            </a:rPr>
            <a:t>préventifs</a:t>
          </a:r>
          <a:endParaRPr lang="en-US" sz="1600" kern="1200" dirty="0">
            <a:latin typeface="Garamond" charset="0"/>
            <a:ea typeface="Garamond" charset="0"/>
            <a:cs typeface="Garamond" charset="0"/>
          </a:endParaRPr>
        </a:p>
      </dsp:txBody>
      <dsp:txXfrm>
        <a:off x="286794" y="2869616"/>
        <a:ext cx="2198719" cy="1117466"/>
      </dsp:txXfrm>
    </dsp:sp>
    <dsp:sp modelId="{824A0AC0-9163-0742-AD74-B7B8F25CCF5B}">
      <dsp:nvSpPr>
        <dsp:cNvPr id="0" name=""/>
        <dsp:cNvSpPr/>
      </dsp:nvSpPr>
      <dsp:spPr>
        <a:xfrm>
          <a:off x="2772307" y="2595423"/>
          <a:ext cx="2268251" cy="1186998"/>
        </a:xfrm>
        <a:prstGeom prst="roundRect">
          <a:avLst>
            <a:gd name="adj" fmla="val 10000"/>
          </a:avLst>
        </a:prstGeom>
        <a:solidFill>
          <a:srgbClr val="EBC0B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45A700-DC5A-D541-9FFE-1245FCFAA90A}">
      <dsp:nvSpPr>
        <dsp:cNvPr id="0" name=""/>
        <dsp:cNvSpPr/>
      </dsp:nvSpPr>
      <dsp:spPr>
        <a:xfrm>
          <a:off x="3024335" y="2834850"/>
          <a:ext cx="2268251" cy="11869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err="1">
              <a:latin typeface="Garamond" charset="0"/>
              <a:ea typeface="Garamond" charset="0"/>
              <a:cs typeface="Garamond" charset="0"/>
            </a:rPr>
            <a:t>Mesures</a:t>
          </a:r>
          <a:r>
            <a:rPr lang="en-US" sz="1600" b="0" kern="1200" dirty="0">
              <a:latin typeface="Garamond" charset="0"/>
              <a:ea typeface="Garamond" charset="0"/>
              <a:cs typeface="Garamond" charset="0"/>
            </a:rPr>
            <a:t> </a:t>
          </a:r>
          <a:r>
            <a:rPr lang="en-US" sz="1600" b="0" kern="1200" dirty="0" err="1">
              <a:latin typeface="Garamond" charset="0"/>
              <a:ea typeface="Garamond" charset="0"/>
              <a:cs typeface="Garamond" charset="0"/>
            </a:rPr>
            <a:t>d’auto</a:t>
          </a:r>
          <a:r>
            <a:rPr lang="en-US" sz="1600" b="0" kern="1200" dirty="0">
              <a:latin typeface="Garamond" charset="0"/>
              <a:ea typeface="Garamond" charset="0"/>
              <a:cs typeface="Garamond" charset="0"/>
            </a:rPr>
            <a:t>-exclusion</a:t>
          </a:r>
        </a:p>
      </dsp:txBody>
      <dsp:txXfrm>
        <a:off x="3059101" y="2869616"/>
        <a:ext cx="2198719" cy="1117466"/>
      </dsp:txXfrm>
    </dsp:sp>
    <dsp:sp modelId="{A322FFFF-8161-694C-8231-BFA25C722AC7}">
      <dsp:nvSpPr>
        <dsp:cNvPr id="0" name=""/>
        <dsp:cNvSpPr/>
      </dsp:nvSpPr>
      <dsp:spPr>
        <a:xfrm>
          <a:off x="5544615" y="2595423"/>
          <a:ext cx="2268251" cy="1186998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2CFA6E-1D02-BB4E-9DDC-EEF9A2502C17}">
      <dsp:nvSpPr>
        <dsp:cNvPr id="0" name=""/>
        <dsp:cNvSpPr/>
      </dsp:nvSpPr>
      <dsp:spPr>
        <a:xfrm>
          <a:off x="5796643" y="2834850"/>
          <a:ext cx="2268251" cy="11869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>
              <a:latin typeface="Garamond" charset="0"/>
              <a:ea typeface="Garamond" charset="0"/>
              <a:cs typeface="Garamond" charset="0"/>
            </a:rPr>
            <a:t>Pré-déterminer</a:t>
          </a:r>
          <a:r>
            <a:rPr lang="en-US" sz="1600" kern="1200" dirty="0">
              <a:latin typeface="Garamond" charset="0"/>
              <a:ea typeface="Garamond" charset="0"/>
              <a:cs typeface="Garamond" charset="0"/>
            </a:rPr>
            <a:t> des </a:t>
          </a:r>
          <a:r>
            <a:rPr lang="en-US" sz="1600" kern="1200" dirty="0" err="1">
              <a:latin typeface="Garamond" charset="0"/>
              <a:ea typeface="Garamond" charset="0"/>
              <a:cs typeface="Garamond" charset="0"/>
            </a:rPr>
            <a:t>limites</a:t>
          </a:r>
          <a:endParaRPr lang="en-US" sz="1600" kern="1200" dirty="0">
            <a:latin typeface="Garamond" charset="0"/>
            <a:ea typeface="Garamond" charset="0"/>
            <a:cs typeface="Garamond" charset="0"/>
          </a:endParaRPr>
        </a:p>
      </dsp:txBody>
      <dsp:txXfrm>
        <a:off x="5831409" y="2869616"/>
        <a:ext cx="2198719" cy="11174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00B54B-3B62-4AC7-A10F-B70C8C6E7CE1}">
      <dsp:nvSpPr>
        <dsp:cNvPr id="0" name=""/>
        <dsp:cNvSpPr/>
      </dsp:nvSpPr>
      <dsp:spPr>
        <a:xfrm>
          <a:off x="3851914" y="118355"/>
          <a:ext cx="2189900" cy="683875"/>
        </a:xfrm>
        <a:prstGeom prst="roundRect">
          <a:avLst/>
        </a:prstGeom>
        <a:solidFill>
          <a:srgbClr val="B1C3D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800" b="0" kern="1200" noProof="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rPr>
            <a:t>Environnement de jeu</a:t>
          </a:r>
        </a:p>
      </dsp:txBody>
      <dsp:txXfrm>
        <a:off x="3885298" y="151739"/>
        <a:ext cx="2123132" cy="617107"/>
      </dsp:txXfrm>
    </dsp:sp>
    <dsp:sp modelId="{49DC4095-7F09-4F70-9DE1-2F4C9C75DE50}">
      <dsp:nvSpPr>
        <dsp:cNvPr id="0" name=""/>
        <dsp:cNvSpPr/>
      </dsp:nvSpPr>
      <dsp:spPr>
        <a:xfrm>
          <a:off x="3158848" y="467259"/>
          <a:ext cx="3794136" cy="3794136"/>
        </a:xfrm>
        <a:custGeom>
          <a:avLst/>
          <a:gdLst/>
          <a:ahLst/>
          <a:cxnLst/>
          <a:rect l="0" t="0" r="0" b="0"/>
          <a:pathLst>
            <a:path>
              <a:moveTo>
                <a:pt x="2901821" y="287925"/>
              </a:moveTo>
              <a:arcTo wR="1897068" hR="1897068" stAng="18118847" swAng="4205346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716A62-E422-470D-846D-096AC9A498F7}">
      <dsp:nvSpPr>
        <dsp:cNvPr id="0" name=""/>
        <dsp:cNvSpPr/>
      </dsp:nvSpPr>
      <dsp:spPr>
        <a:xfrm>
          <a:off x="5724121" y="2782644"/>
          <a:ext cx="2189900" cy="626183"/>
        </a:xfrm>
        <a:prstGeom prst="roundRect">
          <a:avLst/>
        </a:prstGeom>
        <a:solidFill>
          <a:srgbClr val="BBD9B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800" b="0" kern="1200" noProof="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rPr>
            <a:t>Joueurs </a:t>
          </a:r>
        </a:p>
      </dsp:txBody>
      <dsp:txXfrm>
        <a:off x="5754689" y="2813212"/>
        <a:ext cx="2128764" cy="565047"/>
      </dsp:txXfrm>
    </dsp:sp>
    <dsp:sp modelId="{1CB067E4-585F-4628-9DF6-3DF48867E797}">
      <dsp:nvSpPr>
        <dsp:cNvPr id="0" name=""/>
        <dsp:cNvSpPr/>
      </dsp:nvSpPr>
      <dsp:spPr>
        <a:xfrm>
          <a:off x="3043522" y="729588"/>
          <a:ext cx="3794136" cy="3794136"/>
        </a:xfrm>
        <a:custGeom>
          <a:avLst/>
          <a:gdLst/>
          <a:ahLst/>
          <a:cxnLst/>
          <a:rect l="0" t="0" r="0" b="0"/>
          <a:pathLst>
            <a:path>
              <a:moveTo>
                <a:pt x="3610846" y="2710598"/>
              </a:moveTo>
              <a:arcTo wR="1897068" hR="1897068" stAng="1523622" swAng="7752732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CAE849-B0C5-494A-BDFB-363E81BE4396}">
      <dsp:nvSpPr>
        <dsp:cNvPr id="0" name=""/>
        <dsp:cNvSpPr/>
      </dsp:nvSpPr>
      <dsp:spPr>
        <a:xfrm>
          <a:off x="1979721" y="2782656"/>
          <a:ext cx="2189900" cy="626183"/>
        </a:xfrm>
        <a:prstGeom prst="roundRect">
          <a:avLst/>
        </a:prstGeom>
        <a:solidFill>
          <a:srgbClr val="EBC0B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800" b="0" kern="1200" noProof="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rPr>
            <a:t>Offre de jeu</a:t>
          </a:r>
        </a:p>
      </dsp:txBody>
      <dsp:txXfrm>
        <a:off x="2010289" y="2813224"/>
        <a:ext cx="2128764" cy="565047"/>
      </dsp:txXfrm>
    </dsp:sp>
    <dsp:sp modelId="{8F535C11-EA6C-4D54-99E2-4CAD9DB0D6F5}">
      <dsp:nvSpPr>
        <dsp:cNvPr id="0" name=""/>
        <dsp:cNvSpPr/>
      </dsp:nvSpPr>
      <dsp:spPr>
        <a:xfrm>
          <a:off x="2963617" y="547815"/>
          <a:ext cx="3794136" cy="3794136"/>
        </a:xfrm>
        <a:custGeom>
          <a:avLst/>
          <a:gdLst/>
          <a:ahLst/>
          <a:cxnLst/>
          <a:rect l="0" t="0" r="0" b="0"/>
          <a:pathLst>
            <a:path>
              <a:moveTo>
                <a:pt x="26549" y="2213340"/>
              </a:moveTo>
              <a:arcTo wR="1897068" hR="1897068" stAng="10224182" swAng="4135332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00B54B-3B62-4AC7-A10F-B70C8C6E7CE1}">
      <dsp:nvSpPr>
        <dsp:cNvPr id="0" name=""/>
        <dsp:cNvSpPr/>
      </dsp:nvSpPr>
      <dsp:spPr>
        <a:xfrm>
          <a:off x="3851914" y="118355"/>
          <a:ext cx="2189900" cy="683875"/>
        </a:xfrm>
        <a:prstGeom prst="roundRect">
          <a:avLst/>
        </a:prstGeom>
        <a:solidFill>
          <a:srgbClr val="B1C3D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800" b="0" kern="120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Environnement de jeu</a:t>
          </a:r>
        </a:p>
      </dsp:txBody>
      <dsp:txXfrm>
        <a:off x="3885298" y="151739"/>
        <a:ext cx="2123132" cy="617107"/>
      </dsp:txXfrm>
    </dsp:sp>
    <dsp:sp modelId="{49DC4095-7F09-4F70-9DE1-2F4C9C75DE50}">
      <dsp:nvSpPr>
        <dsp:cNvPr id="0" name=""/>
        <dsp:cNvSpPr/>
      </dsp:nvSpPr>
      <dsp:spPr>
        <a:xfrm>
          <a:off x="3158848" y="467259"/>
          <a:ext cx="3794136" cy="3794136"/>
        </a:xfrm>
        <a:custGeom>
          <a:avLst/>
          <a:gdLst/>
          <a:ahLst/>
          <a:cxnLst/>
          <a:rect l="0" t="0" r="0" b="0"/>
          <a:pathLst>
            <a:path>
              <a:moveTo>
                <a:pt x="2901821" y="287925"/>
              </a:moveTo>
              <a:arcTo wR="1897068" hR="1897068" stAng="18118847" swAng="4205346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716A62-E422-470D-846D-096AC9A498F7}">
      <dsp:nvSpPr>
        <dsp:cNvPr id="0" name=""/>
        <dsp:cNvSpPr/>
      </dsp:nvSpPr>
      <dsp:spPr>
        <a:xfrm>
          <a:off x="5724121" y="2782644"/>
          <a:ext cx="2189900" cy="626183"/>
        </a:xfrm>
        <a:prstGeom prst="roundRect">
          <a:avLst/>
        </a:prstGeom>
        <a:solidFill>
          <a:srgbClr val="BBD9B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800" b="0" kern="120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Joueurs </a:t>
          </a:r>
        </a:p>
      </dsp:txBody>
      <dsp:txXfrm>
        <a:off x="5754689" y="2813212"/>
        <a:ext cx="2128764" cy="565047"/>
      </dsp:txXfrm>
    </dsp:sp>
    <dsp:sp modelId="{1CB067E4-585F-4628-9DF6-3DF48867E797}">
      <dsp:nvSpPr>
        <dsp:cNvPr id="0" name=""/>
        <dsp:cNvSpPr/>
      </dsp:nvSpPr>
      <dsp:spPr>
        <a:xfrm>
          <a:off x="3043522" y="729588"/>
          <a:ext cx="3794136" cy="3794136"/>
        </a:xfrm>
        <a:custGeom>
          <a:avLst/>
          <a:gdLst/>
          <a:ahLst/>
          <a:cxnLst/>
          <a:rect l="0" t="0" r="0" b="0"/>
          <a:pathLst>
            <a:path>
              <a:moveTo>
                <a:pt x="3610846" y="2710598"/>
              </a:moveTo>
              <a:arcTo wR="1897068" hR="1897068" stAng="1523622" swAng="7752732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CAE849-B0C5-494A-BDFB-363E81BE4396}">
      <dsp:nvSpPr>
        <dsp:cNvPr id="0" name=""/>
        <dsp:cNvSpPr/>
      </dsp:nvSpPr>
      <dsp:spPr>
        <a:xfrm>
          <a:off x="1979721" y="2782656"/>
          <a:ext cx="2189900" cy="626183"/>
        </a:xfrm>
        <a:prstGeom prst="roundRect">
          <a:avLst/>
        </a:prstGeom>
        <a:solidFill>
          <a:srgbClr val="EBC0B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800" b="0" kern="120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Offre de jeu</a:t>
          </a:r>
        </a:p>
      </dsp:txBody>
      <dsp:txXfrm>
        <a:off x="2010289" y="2813224"/>
        <a:ext cx="2128764" cy="565047"/>
      </dsp:txXfrm>
    </dsp:sp>
    <dsp:sp modelId="{8F535C11-EA6C-4D54-99E2-4CAD9DB0D6F5}">
      <dsp:nvSpPr>
        <dsp:cNvPr id="0" name=""/>
        <dsp:cNvSpPr/>
      </dsp:nvSpPr>
      <dsp:spPr>
        <a:xfrm>
          <a:off x="2963617" y="547815"/>
          <a:ext cx="3794136" cy="3794136"/>
        </a:xfrm>
        <a:custGeom>
          <a:avLst/>
          <a:gdLst/>
          <a:ahLst/>
          <a:cxnLst/>
          <a:rect l="0" t="0" r="0" b="0"/>
          <a:pathLst>
            <a:path>
              <a:moveTo>
                <a:pt x="26549" y="2213340"/>
              </a:moveTo>
              <a:arcTo wR="1897068" hR="1897068" stAng="10224182" swAng="4135332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00B54B-3B62-4AC7-A10F-B70C8C6E7CE1}">
      <dsp:nvSpPr>
        <dsp:cNvPr id="0" name=""/>
        <dsp:cNvSpPr/>
      </dsp:nvSpPr>
      <dsp:spPr>
        <a:xfrm>
          <a:off x="3366506" y="97998"/>
          <a:ext cx="1839860" cy="574562"/>
        </a:xfrm>
        <a:prstGeom prst="roundRect">
          <a:avLst/>
        </a:prstGeom>
        <a:solidFill>
          <a:srgbClr val="B1C3D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800" b="0" kern="120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Environnement de jeu</a:t>
          </a:r>
        </a:p>
      </dsp:txBody>
      <dsp:txXfrm>
        <a:off x="3394554" y="126046"/>
        <a:ext cx="1783764" cy="518466"/>
      </dsp:txXfrm>
    </dsp:sp>
    <dsp:sp modelId="{49DC4095-7F09-4F70-9DE1-2F4C9C75DE50}">
      <dsp:nvSpPr>
        <dsp:cNvPr id="0" name=""/>
        <dsp:cNvSpPr/>
      </dsp:nvSpPr>
      <dsp:spPr>
        <a:xfrm>
          <a:off x="2776125" y="386038"/>
          <a:ext cx="3187211" cy="3187211"/>
        </a:xfrm>
        <a:custGeom>
          <a:avLst/>
          <a:gdLst/>
          <a:ahLst/>
          <a:cxnLst/>
          <a:rect l="0" t="0" r="0" b="0"/>
          <a:pathLst>
            <a:path>
              <a:moveTo>
                <a:pt x="2444215" y="245999"/>
              </a:moveTo>
              <a:arcTo wR="1593605" hR="1593605" stAng="18135609" swAng="3663280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716A62-E422-470D-846D-096AC9A498F7}">
      <dsp:nvSpPr>
        <dsp:cNvPr id="0" name=""/>
        <dsp:cNvSpPr/>
      </dsp:nvSpPr>
      <dsp:spPr>
        <a:xfrm>
          <a:off x="4709852" y="2088229"/>
          <a:ext cx="2298611" cy="1021832"/>
        </a:xfrm>
        <a:prstGeom prst="roundRect">
          <a:avLst/>
        </a:prstGeom>
        <a:solidFill>
          <a:srgbClr val="BBD9B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800" b="1" kern="120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Joueurs </a:t>
          </a:r>
        </a:p>
      </dsp:txBody>
      <dsp:txXfrm>
        <a:off x="4759734" y="2138111"/>
        <a:ext cx="2198847" cy="922068"/>
      </dsp:txXfrm>
    </dsp:sp>
    <dsp:sp modelId="{1CB067E4-585F-4628-9DF6-3DF48867E797}">
      <dsp:nvSpPr>
        <dsp:cNvPr id="0" name=""/>
        <dsp:cNvSpPr/>
      </dsp:nvSpPr>
      <dsp:spPr>
        <a:xfrm>
          <a:off x="2670901" y="575859"/>
          <a:ext cx="3187211" cy="3187211"/>
        </a:xfrm>
        <a:custGeom>
          <a:avLst/>
          <a:gdLst/>
          <a:ahLst/>
          <a:cxnLst/>
          <a:rect l="0" t="0" r="0" b="0"/>
          <a:pathLst>
            <a:path>
              <a:moveTo>
                <a:pt x="2863699" y="2556124"/>
              </a:moveTo>
              <a:arcTo wR="1593605" hR="1593605" stAng="2229362" swAng="6965720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CAE849-B0C5-494A-BDFB-363E81BE4396}">
      <dsp:nvSpPr>
        <dsp:cNvPr id="0" name=""/>
        <dsp:cNvSpPr/>
      </dsp:nvSpPr>
      <dsp:spPr>
        <a:xfrm>
          <a:off x="1793796" y="2336110"/>
          <a:ext cx="1839860" cy="526092"/>
        </a:xfrm>
        <a:prstGeom prst="roundRect">
          <a:avLst/>
        </a:prstGeom>
        <a:solidFill>
          <a:srgbClr val="EBC0B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800" b="0" kern="120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Offre de jeu</a:t>
          </a:r>
        </a:p>
      </dsp:txBody>
      <dsp:txXfrm>
        <a:off x="1819478" y="2361792"/>
        <a:ext cx="1788496" cy="474728"/>
      </dsp:txXfrm>
    </dsp:sp>
    <dsp:sp modelId="{8F535C11-EA6C-4D54-99E2-4CAD9DB0D6F5}">
      <dsp:nvSpPr>
        <dsp:cNvPr id="0" name=""/>
        <dsp:cNvSpPr/>
      </dsp:nvSpPr>
      <dsp:spPr>
        <a:xfrm>
          <a:off x="2620438" y="458806"/>
          <a:ext cx="3187211" cy="3187211"/>
        </a:xfrm>
        <a:custGeom>
          <a:avLst/>
          <a:gdLst/>
          <a:ahLst/>
          <a:cxnLst/>
          <a:rect l="0" t="0" r="0" b="0"/>
          <a:pathLst>
            <a:path>
              <a:moveTo>
                <a:pt x="22295" y="1859243"/>
              </a:moveTo>
              <a:arcTo wR="1593605" hR="1593605" stAng="10224275" swAng="4135087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00B54B-3B62-4AC7-A10F-B70C8C6E7CE1}">
      <dsp:nvSpPr>
        <dsp:cNvPr id="0" name=""/>
        <dsp:cNvSpPr/>
      </dsp:nvSpPr>
      <dsp:spPr>
        <a:xfrm>
          <a:off x="3366506" y="97998"/>
          <a:ext cx="1839860" cy="574562"/>
        </a:xfrm>
        <a:prstGeom prst="roundRect">
          <a:avLst/>
        </a:prstGeom>
        <a:solidFill>
          <a:srgbClr val="B1C3D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800" b="0" kern="120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Environnement de jeu</a:t>
          </a:r>
        </a:p>
      </dsp:txBody>
      <dsp:txXfrm>
        <a:off x="3394554" y="126046"/>
        <a:ext cx="1783764" cy="518466"/>
      </dsp:txXfrm>
    </dsp:sp>
    <dsp:sp modelId="{49DC4095-7F09-4F70-9DE1-2F4C9C75DE50}">
      <dsp:nvSpPr>
        <dsp:cNvPr id="0" name=""/>
        <dsp:cNvSpPr/>
      </dsp:nvSpPr>
      <dsp:spPr>
        <a:xfrm>
          <a:off x="2783397" y="390497"/>
          <a:ext cx="3187211" cy="3187211"/>
        </a:xfrm>
        <a:custGeom>
          <a:avLst/>
          <a:gdLst/>
          <a:ahLst/>
          <a:cxnLst/>
          <a:rect l="0" t="0" r="0" b="0"/>
          <a:pathLst>
            <a:path>
              <a:moveTo>
                <a:pt x="2438568" y="242451"/>
              </a:moveTo>
              <a:arcTo wR="1593605" hR="1593605" stAng="18121222" swAng="4134605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716A62-E422-470D-846D-096AC9A498F7}">
      <dsp:nvSpPr>
        <dsp:cNvPr id="0" name=""/>
        <dsp:cNvSpPr/>
      </dsp:nvSpPr>
      <dsp:spPr>
        <a:xfrm>
          <a:off x="4709852" y="2304258"/>
          <a:ext cx="2298611" cy="589774"/>
        </a:xfrm>
        <a:prstGeom prst="roundRect">
          <a:avLst/>
        </a:prstGeom>
        <a:solidFill>
          <a:srgbClr val="BBD9B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800" b="0" kern="120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Joueurs </a:t>
          </a:r>
        </a:p>
      </dsp:txBody>
      <dsp:txXfrm>
        <a:off x="4738642" y="2333048"/>
        <a:ext cx="2241031" cy="532194"/>
      </dsp:txXfrm>
    </dsp:sp>
    <dsp:sp modelId="{1CB067E4-585F-4628-9DF6-3DF48867E797}">
      <dsp:nvSpPr>
        <dsp:cNvPr id="0" name=""/>
        <dsp:cNvSpPr/>
      </dsp:nvSpPr>
      <dsp:spPr>
        <a:xfrm>
          <a:off x="2694420" y="587945"/>
          <a:ext cx="3187211" cy="3187211"/>
        </a:xfrm>
        <a:custGeom>
          <a:avLst/>
          <a:gdLst/>
          <a:ahLst/>
          <a:cxnLst/>
          <a:rect l="0" t="0" r="0" b="0"/>
          <a:pathLst>
            <a:path>
              <a:moveTo>
                <a:pt x="3006659" y="2330394"/>
              </a:moveTo>
              <a:arcTo wR="1593605" hR="1593605" stAng="1652294" swAng="6950569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CAE849-B0C5-494A-BDFB-363E81BE4396}">
      <dsp:nvSpPr>
        <dsp:cNvPr id="0" name=""/>
        <dsp:cNvSpPr/>
      </dsp:nvSpPr>
      <dsp:spPr>
        <a:xfrm>
          <a:off x="1793796" y="2088234"/>
          <a:ext cx="1839860" cy="1021844"/>
        </a:xfrm>
        <a:prstGeom prst="roundRect">
          <a:avLst/>
        </a:prstGeom>
        <a:solidFill>
          <a:srgbClr val="EBC0B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800" b="1" kern="120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Offre de jeu</a:t>
          </a:r>
        </a:p>
      </dsp:txBody>
      <dsp:txXfrm>
        <a:off x="1843678" y="2138116"/>
        <a:ext cx="1740096" cy="922080"/>
      </dsp:txXfrm>
    </dsp:sp>
    <dsp:sp modelId="{8F535C11-EA6C-4D54-99E2-4CAD9DB0D6F5}">
      <dsp:nvSpPr>
        <dsp:cNvPr id="0" name=""/>
        <dsp:cNvSpPr/>
      </dsp:nvSpPr>
      <dsp:spPr>
        <a:xfrm>
          <a:off x="2620196" y="458945"/>
          <a:ext cx="3187211" cy="3187211"/>
        </a:xfrm>
        <a:custGeom>
          <a:avLst/>
          <a:gdLst/>
          <a:ahLst/>
          <a:cxnLst/>
          <a:rect l="0" t="0" r="0" b="0"/>
          <a:pathLst>
            <a:path>
              <a:moveTo>
                <a:pt x="118" y="1613048"/>
              </a:moveTo>
              <a:arcTo wR="1593605" hR="1593605" stAng="10758056" swAng="3606422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00B54B-3B62-4AC7-A10F-B70C8C6E7CE1}">
      <dsp:nvSpPr>
        <dsp:cNvPr id="0" name=""/>
        <dsp:cNvSpPr/>
      </dsp:nvSpPr>
      <dsp:spPr>
        <a:xfrm>
          <a:off x="3366506" y="97998"/>
          <a:ext cx="1839860" cy="574562"/>
        </a:xfrm>
        <a:prstGeom prst="roundRect">
          <a:avLst/>
        </a:prstGeom>
        <a:solidFill>
          <a:srgbClr val="B1C3D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800" b="0" kern="120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Environnement de jeu</a:t>
          </a:r>
        </a:p>
      </dsp:txBody>
      <dsp:txXfrm>
        <a:off x="3394554" y="126046"/>
        <a:ext cx="1783764" cy="518466"/>
      </dsp:txXfrm>
    </dsp:sp>
    <dsp:sp modelId="{49DC4095-7F09-4F70-9DE1-2F4C9C75DE50}">
      <dsp:nvSpPr>
        <dsp:cNvPr id="0" name=""/>
        <dsp:cNvSpPr/>
      </dsp:nvSpPr>
      <dsp:spPr>
        <a:xfrm>
          <a:off x="2783397" y="390497"/>
          <a:ext cx="3187211" cy="3187211"/>
        </a:xfrm>
        <a:custGeom>
          <a:avLst/>
          <a:gdLst/>
          <a:ahLst/>
          <a:cxnLst/>
          <a:rect l="0" t="0" r="0" b="0"/>
          <a:pathLst>
            <a:path>
              <a:moveTo>
                <a:pt x="2438568" y="242451"/>
              </a:moveTo>
              <a:arcTo wR="1593605" hR="1593605" stAng="18121222" swAng="4134605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716A62-E422-470D-846D-096AC9A498F7}">
      <dsp:nvSpPr>
        <dsp:cNvPr id="0" name=""/>
        <dsp:cNvSpPr/>
      </dsp:nvSpPr>
      <dsp:spPr>
        <a:xfrm>
          <a:off x="4709852" y="2304258"/>
          <a:ext cx="2298611" cy="589774"/>
        </a:xfrm>
        <a:prstGeom prst="roundRect">
          <a:avLst/>
        </a:prstGeom>
        <a:solidFill>
          <a:srgbClr val="BBD9B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800" b="0" kern="120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Joueurs </a:t>
          </a:r>
        </a:p>
      </dsp:txBody>
      <dsp:txXfrm>
        <a:off x="4738642" y="2333048"/>
        <a:ext cx="2241031" cy="532194"/>
      </dsp:txXfrm>
    </dsp:sp>
    <dsp:sp modelId="{1CB067E4-585F-4628-9DF6-3DF48867E797}">
      <dsp:nvSpPr>
        <dsp:cNvPr id="0" name=""/>
        <dsp:cNvSpPr/>
      </dsp:nvSpPr>
      <dsp:spPr>
        <a:xfrm>
          <a:off x="2694420" y="587945"/>
          <a:ext cx="3187211" cy="3187211"/>
        </a:xfrm>
        <a:custGeom>
          <a:avLst/>
          <a:gdLst/>
          <a:ahLst/>
          <a:cxnLst/>
          <a:rect l="0" t="0" r="0" b="0"/>
          <a:pathLst>
            <a:path>
              <a:moveTo>
                <a:pt x="3006659" y="2330394"/>
              </a:moveTo>
              <a:arcTo wR="1593605" hR="1593605" stAng="1652294" swAng="6950569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CAE849-B0C5-494A-BDFB-363E81BE4396}">
      <dsp:nvSpPr>
        <dsp:cNvPr id="0" name=""/>
        <dsp:cNvSpPr/>
      </dsp:nvSpPr>
      <dsp:spPr>
        <a:xfrm>
          <a:off x="1793796" y="2088234"/>
          <a:ext cx="1839860" cy="1021844"/>
        </a:xfrm>
        <a:prstGeom prst="roundRect">
          <a:avLst/>
        </a:prstGeom>
        <a:solidFill>
          <a:srgbClr val="EBC0B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800" b="1" kern="120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Offre de jeu</a:t>
          </a:r>
        </a:p>
      </dsp:txBody>
      <dsp:txXfrm>
        <a:off x="1843678" y="2138116"/>
        <a:ext cx="1740096" cy="922080"/>
      </dsp:txXfrm>
    </dsp:sp>
    <dsp:sp modelId="{8F535C11-EA6C-4D54-99E2-4CAD9DB0D6F5}">
      <dsp:nvSpPr>
        <dsp:cNvPr id="0" name=""/>
        <dsp:cNvSpPr/>
      </dsp:nvSpPr>
      <dsp:spPr>
        <a:xfrm>
          <a:off x="2620196" y="458945"/>
          <a:ext cx="3187211" cy="3187211"/>
        </a:xfrm>
        <a:custGeom>
          <a:avLst/>
          <a:gdLst/>
          <a:ahLst/>
          <a:cxnLst/>
          <a:rect l="0" t="0" r="0" b="0"/>
          <a:pathLst>
            <a:path>
              <a:moveTo>
                <a:pt x="118" y="1613048"/>
              </a:moveTo>
              <a:arcTo wR="1593605" hR="1593605" stAng="10758056" swAng="3606422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00B54B-3B62-4AC7-A10F-B70C8C6E7CE1}">
      <dsp:nvSpPr>
        <dsp:cNvPr id="0" name=""/>
        <dsp:cNvSpPr/>
      </dsp:nvSpPr>
      <dsp:spPr>
        <a:xfrm>
          <a:off x="3366506" y="97998"/>
          <a:ext cx="1839860" cy="574562"/>
        </a:xfrm>
        <a:prstGeom prst="roundRect">
          <a:avLst/>
        </a:prstGeom>
        <a:solidFill>
          <a:srgbClr val="B1C3D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800" b="0" kern="120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Environnement de jeu</a:t>
          </a:r>
        </a:p>
      </dsp:txBody>
      <dsp:txXfrm>
        <a:off x="3394554" y="126046"/>
        <a:ext cx="1783764" cy="518466"/>
      </dsp:txXfrm>
    </dsp:sp>
    <dsp:sp modelId="{49DC4095-7F09-4F70-9DE1-2F4C9C75DE50}">
      <dsp:nvSpPr>
        <dsp:cNvPr id="0" name=""/>
        <dsp:cNvSpPr/>
      </dsp:nvSpPr>
      <dsp:spPr>
        <a:xfrm>
          <a:off x="2783397" y="390497"/>
          <a:ext cx="3187211" cy="3187211"/>
        </a:xfrm>
        <a:custGeom>
          <a:avLst/>
          <a:gdLst/>
          <a:ahLst/>
          <a:cxnLst/>
          <a:rect l="0" t="0" r="0" b="0"/>
          <a:pathLst>
            <a:path>
              <a:moveTo>
                <a:pt x="2438568" y="242451"/>
              </a:moveTo>
              <a:arcTo wR="1593605" hR="1593605" stAng="18121222" swAng="4134605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716A62-E422-470D-846D-096AC9A498F7}">
      <dsp:nvSpPr>
        <dsp:cNvPr id="0" name=""/>
        <dsp:cNvSpPr/>
      </dsp:nvSpPr>
      <dsp:spPr>
        <a:xfrm>
          <a:off x="4709852" y="2304258"/>
          <a:ext cx="2298611" cy="589774"/>
        </a:xfrm>
        <a:prstGeom prst="roundRect">
          <a:avLst/>
        </a:prstGeom>
        <a:solidFill>
          <a:srgbClr val="BBD9B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800" b="0" kern="120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Joueurs </a:t>
          </a:r>
        </a:p>
      </dsp:txBody>
      <dsp:txXfrm>
        <a:off x="4738642" y="2333048"/>
        <a:ext cx="2241031" cy="532194"/>
      </dsp:txXfrm>
    </dsp:sp>
    <dsp:sp modelId="{1CB067E4-585F-4628-9DF6-3DF48867E797}">
      <dsp:nvSpPr>
        <dsp:cNvPr id="0" name=""/>
        <dsp:cNvSpPr/>
      </dsp:nvSpPr>
      <dsp:spPr>
        <a:xfrm>
          <a:off x="2694420" y="587945"/>
          <a:ext cx="3187211" cy="3187211"/>
        </a:xfrm>
        <a:custGeom>
          <a:avLst/>
          <a:gdLst/>
          <a:ahLst/>
          <a:cxnLst/>
          <a:rect l="0" t="0" r="0" b="0"/>
          <a:pathLst>
            <a:path>
              <a:moveTo>
                <a:pt x="3006659" y="2330394"/>
              </a:moveTo>
              <a:arcTo wR="1593605" hR="1593605" stAng="1652294" swAng="6950569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CAE849-B0C5-494A-BDFB-363E81BE4396}">
      <dsp:nvSpPr>
        <dsp:cNvPr id="0" name=""/>
        <dsp:cNvSpPr/>
      </dsp:nvSpPr>
      <dsp:spPr>
        <a:xfrm>
          <a:off x="1793796" y="2088234"/>
          <a:ext cx="1839860" cy="1021844"/>
        </a:xfrm>
        <a:prstGeom prst="roundRect">
          <a:avLst/>
        </a:prstGeom>
        <a:solidFill>
          <a:srgbClr val="EBC0B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800" b="1" kern="120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Offre de jeu</a:t>
          </a:r>
        </a:p>
      </dsp:txBody>
      <dsp:txXfrm>
        <a:off x="1843678" y="2138116"/>
        <a:ext cx="1740096" cy="922080"/>
      </dsp:txXfrm>
    </dsp:sp>
    <dsp:sp modelId="{8F535C11-EA6C-4D54-99E2-4CAD9DB0D6F5}">
      <dsp:nvSpPr>
        <dsp:cNvPr id="0" name=""/>
        <dsp:cNvSpPr/>
      </dsp:nvSpPr>
      <dsp:spPr>
        <a:xfrm>
          <a:off x="2620196" y="458945"/>
          <a:ext cx="3187211" cy="3187211"/>
        </a:xfrm>
        <a:custGeom>
          <a:avLst/>
          <a:gdLst/>
          <a:ahLst/>
          <a:cxnLst/>
          <a:rect l="0" t="0" r="0" b="0"/>
          <a:pathLst>
            <a:path>
              <a:moveTo>
                <a:pt x="118" y="1613048"/>
              </a:moveTo>
              <a:arcTo wR="1593605" hR="1593605" stAng="10758056" swAng="3606422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00B54B-3B62-4AC7-A10F-B70C8C6E7CE1}">
      <dsp:nvSpPr>
        <dsp:cNvPr id="0" name=""/>
        <dsp:cNvSpPr/>
      </dsp:nvSpPr>
      <dsp:spPr>
        <a:xfrm>
          <a:off x="3366506" y="0"/>
          <a:ext cx="1839860" cy="1101647"/>
        </a:xfrm>
        <a:prstGeom prst="roundRect">
          <a:avLst/>
        </a:prstGeom>
        <a:solidFill>
          <a:srgbClr val="B1C3D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800" b="1" kern="120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Environnement de jeu</a:t>
          </a:r>
        </a:p>
      </dsp:txBody>
      <dsp:txXfrm>
        <a:off x="3420284" y="53778"/>
        <a:ext cx="1732304" cy="994091"/>
      </dsp:txXfrm>
    </dsp:sp>
    <dsp:sp modelId="{49DC4095-7F09-4F70-9DE1-2F4C9C75DE50}">
      <dsp:nvSpPr>
        <dsp:cNvPr id="0" name=""/>
        <dsp:cNvSpPr/>
      </dsp:nvSpPr>
      <dsp:spPr>
        <a:xfrm>
          <a:off x="2776551" y="557683"/>
          <a:ext cx="3187211" cy="3187211"/>
        </a:xfrm>
        <a:custGeom>
          <a:avLst/>
          <a:gdLst/>
          <a:ahLst/>
          <a:cxnLst/>
          <a:rect l="0" t="0" r="0" b="0"/>
          <a:pathLst>
            <a:path>
              <a:moveTo>
                <a:pt x="2445059" y="246532"/>
              </a:moveTo>
              <a:arcTo wR="1593605" hR="1593605" stAng="18137763" swAng="4041033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716A62-E422-470D-846D-096AC9A498F7}">
      <dsp:nvSpPr>
        <dsp:cNvPr id="0" name=""/>
        <dsp:cNvSpPr/>
      </dsp:nvSpPr>
      <dsp:spPr>
        <a:xfrm>
          <a:off x="4709852" y="2436030"/>
          <a:ext cx="2298611" cy="589774"/>
        </a:xfrm>
        <a:prstGeom prst="roundRect">
          <a:avLst/>
        </a:prstGeom>
        <a:solidFill>
          <a:srgbClr val="BBD9B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800" b="0" kern="120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Joueurs </a:t>
          </a:r>
        </a:p>
      </dsp:txBody>
      <dsp:txXfrm>
        <a:off x="4738642" y="2464820"/>
        <a:ext cx="2241031" cy="532194"/>
      </dsp:txXfrm>
    </dsp:sp>
    <dsp:sp modelId="{1CB067E4-585F-4628-9DF6-3DF48867E797}">
      <dsp:nvSpPr>
        <dsp:cNvPr id="0" name=""/>
        <dsp:cNvSpPr/>
      </dsp:nvSpPr>
      <dsp:spPr>
        <a:xfrm>
          <a:off x="2689014" y="730637"/>
          <a:ext cx="3187211" cy="3187211"/>
        </a:xfrm>
        <a:custGeom>
          <a:avLst/>
          <a:gdLst/>
          <a:ahLst/>
          <a:cxnLst/>
          <a:rect l="0" t="0" r="0" b="0"/>
          <a:pathLst>
            <a:path>
              <a:moveTo>
                <a:pt x="3011782" y="2320485"/>
              </a:moveTo>
              <a:arcTo wR="1593605" hR="1593605" stAng="1628231" swAng="7402019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CAE849-B0C5-494A-BDFB-363E81BE4396}">
      <dsp:nvSpPr>
        <dsp:cNvPr id="0" name=""/>
        <dsp:cNvSpPr/>
      </dsp:nvSpPr>
      <dsp:spPr>
        <a:xfrm>
          <a:off x="1793796" y="2377757"/>
          <a:ext cx="1839860" cy="706339"/>
        </a:xfrm>
        <a:prstGeom prst="roundRect">
          <a:avLst/>
        </a:prstGeom>
        <a:solidFill>
          <a:srgbClr val="EBC0B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800" b="0" kern="1200" noProof="0" dirty="0">
              <a:solidFill>
                <a:srgbClr val="002060"/>
              </a:solidFill>
              <a:latin typeface="Garamond" panose="02020404030301010803" pitchFamily="18" charset="0"/>
              <a:ea typeface="Arial" charset="0"/>
              <a:cs typeface="Arial" charset="0"/>
            </a:rPr>
            <a:t>Offre de jeu</a:t>
          </a:r>
        </a:p>
      </dsp:txBody>
      <dsp:txXfrm>
        <a:off x="1828277" y="2412238"/>
        <a:ext cx="1770898" cy="637377"/>
      </dsp:txXfrm>
    </dsp:sp>
    <dsp:sp modelId="{8F535C11-EA6C-4D54-99E2-4CAD9DB0D6F5}">
      <dsp:nvSpPr>
        <dsp:cNvPr id="0" name=""/>
        <dsp:cNvSpPr/>
      </dsp:nvSpPr>
      <dsp:spPr>
        <a:xfrm>
          <a:off x="2625520" y="635080"/>
          <a:ext cx="3187211" cy="3187211"/>
        </a:xfrm>
        <a:custGeom>
          <a:avLst/>
          <a:gdLst/>
          <a:ahLst/>
          <a:cxnLst/>
          <a:rect l="0" t="0" r="0" b="0"/>
          <a:pathLst>
            <a:path>
              <a:moveTo>
                <a:pt x="5516" y="1726084"/>
              </a:moveTo>
              <a:arcTo wR="1593605" hR="1593605" stAng="10513884" swAng="3709440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52" tIns="46577" rIns="93152" bIns="46577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52" tIns="46577" rIns="93152" bIns="46577" rtlCol="0"/>
          <a:lstStyle>
            <a:lvl1pPr algn="r">
              <a:defRPr sz="1200"/>
            </a:lvl1pPr>
          </a:lstStyle>
          <a:p>
            <a:fld id="{A5CC23CD-F1B9-464E-9397-0ACBB5A285EB}" type="datetimeFigureOut">
              <a:rPr lang="en-CA" smtClean="0"/>
              <a:pPr/>
              <a:t>2017-06-05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52" tIns="46577" rIns="93152" bIns="46577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52" tIns="46577" rIns="93152" bIns="46577" rtlCol="0" anchor="b"/>
          <a:lstStyle>
            <a:lvl1pPr algn="r">
              <a:defRPr sz="1200"/>
            </a:lvl1pPr>
          </a:lstStyle>
          <a:p>
            <a:fld id="{6024C814-DCD5-4C20-9517-F412C57CBD9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523967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2" tIns="46577" rIns="93152" bIns="4657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dirty="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2" tIns="46577" rIns="93152" bIns="4657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dirty="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6612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2" tIns="46577" rIns="93152" bIns="465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2" tIns="46577" rIns="93152" bIns="4657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dirty="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2" tIns="46577" rIns="93152" bIns="4657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2543ACF8-3F51-854F-91E9-AD86E324A5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79830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3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3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3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3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7326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9513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24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414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 </a:t>
            </a:r>
            <a:r>
              <a:rPr lang="en-US" dirty="0" err="1"/>
              <a:t>joueurs</a:t>
            </a:r>
            <a:r>
              <a:rPr lang="en-US" dirty="0"/>
              <a:t>: 15.7%</a:t>
            </a:r>
            <a:r>
              <a:rPr lang="en-US" baseline="0" dirty="0"/>
              <a:t> non </a:t>
            </a:r>
            <a:r>
              <a:rPr lang="en-US" baseline="0" dirty="0" err="1"/>
              <a:t>joueurs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vie et 17.7% des non-</a:t>
            </a:r>
            <a:r>
              <a:rPr lang="en-US" baseline="0" dirty="0" err="1"/>
              <a:t>joueurs</a:t>
            </a:r>
            <a:r>
              <a:rPr lang="en-US" baseline="0" dirty="0"/>
              <a:t> 12 </a:t>
            </a:r>
            <a:r>
              <a:rPr lang="en-US" baseline="0" dirty="0" err="1"/>
              <a:t>mois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816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 </a:t>
            </a:r>
            <a:r>
              <a:rPr lang="en-US" dirty="0" err="1"/>
              <a:t>joueurs</a:t>
            </a:r>
            <a:r>
              <a:rPr lang="en-US" dirty="0"/>
              <a:t>: 15.7%</a:t>
            </a:r>
            <a:r>
              <a:rPr lang="en-US" baseline="0" dirty="0"/>
              <a:t> non </a:t>
            </a:r>
            <a:r>
              <a:rPr lang="en-US" baseline="0" dirty="0" err="1"/>
              <a:t>joueurs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vie et 17.7% des non-</a:t>
            </a:r>
            <a:r>
              <a:rPr lang="en-US" baseline="0" dirty="0" err="1"/>
              <a:t>joueurs</a:t>
            </a:r>
            <a:r>
              <a:rPr lang="en-US" baseline="0" dirty="0"/>
              <a:t> 12 </a:t>
            </a:r>
            <a:r>
              <a:rPr lang="en-US" baseline="0" dirty="0" err="1"/>
              <a:t>mois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020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 </a:t>
            </a:r>
            <a:r>
              <a:rPr lang="en-US" dirty="0" err="1"/>
              <a:t>joueurs</a:t>
            </a:r>
            <a:r>
              <a:rPr lang="en-US" dirty="0"/>
              <a:t>: 15.7%</a:t>
            </a:r>
            <a:r>
              <a:rPr lang="en-US" baseline="0" dirty="0"/>
              <a:t> non </a:t>
            </a:r>
            <a:r>
              <a:rPr lang="en-US" baseline="0" dirty="0" err="1"/>
              <a:t>joueurs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vie et 17.7% des non-</a:t>
            </a:r>
            <a:r>
              <a:rPr lang="en-US" baseline="0" dirty="0" err="1"/>
              <a:t>joueurs</a:t>
            </a:r>
            <a:r>
              <a:rPr lang="en-US" baseline="0" dirty="0"/>
              <a:t> 12 </a:t>
            </a:r>
            <a:r>
              <a:rPr lang="en-US" baseline="0" dirty="0" err="1"/>
              <a:t>mois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068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 </a:t>
            </a:r>
            <a:r>
              <a:rPr lang="en-US" dirty="0" err="1"/>
              <a:t>joueurs</a:t>
            </a:r>
            <a:r>
              <a:rPr lang="en-US" dirty="0"/>
              <a:t>: 15.7%</a:t>
            </a:r>
            <a:r>
              <a:rPr lang="en-US" baseline="0" dirty="0"/>
              <a:t> non </a:t>
            </a:r>
            <a:r>
              <a:rPr lang="en-US" baseline="0" dirty="0" err="1"/>
              <a:t>joueurs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vie et 17.7% des non-</a:t>
            </a:r>
            <a:r>
              <a:rPr lang="en-US" baseline="0" dirty="0" err="1"/>
              <a:t>joueurs</a:t>
            </a:r>
            <a:r>
              <a:rPr lang="en-US" baseline="0" dirty="0"/>
              <a:t> 12 </a:t>
            </a:r>
            <a:r>
              <a:rPr lang="en-US" baseline="0" dirty="0" err="1"/>
              <a:t>mois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287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 </a:t>
            </a:r>
            <a:r>
              <a:rPr lang="en-US" dirty="0" err="1"/>
              <a:t>joueurs</a:t>
            </a:r>
            <a:r>
              <a:rPr lang="en-US" dirty="0"/>
              <a:t>: 15.7%</a:t>
            </a:r>
            <a:r>
              <a:rPr lang="en-US" baseline="0" dirty="0"/>
              <a:t> non </a:t>
            </a:r>
            <a:r>
              <a:rPr lang="en-US" baseline="0" dirty="0" err="1"/>
              <a:t>joueurs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vie et 17.7% des non-</a:t>
            </a:r>
            <a:r>
              <a:rPr lang="en-US" baseline="0" dirty="0" err="1"/>
              <a:t>joueurs</a:t>
            </a:r>
            <a:r>
              <a:rPr lang="en-US" baseline="0" dirty="0"/>
              <a:t> 12 </a:t>
            </a:r>
            <a:r>
              <a:rPr lang="en-US" baseline="0" dirty="0" err="1"/>
              <a:t>mois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57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4967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91680" y="2493640"/>
            <a:ext cx="5257800" cy="1583432"/>
          </a:xfrm>
        </p:spPr>
        <p:txBody>
          <a:bodyPr anchor="ctr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91680" y="4293096"/>
            <a:ext cx="5257800" cy="766936"/>
          </a:xfr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98086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CA"/>
              <a:t>1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0742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699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w Sec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1981200"/>
            <a:ext cx="6766520" cy="2133600"/>
          </a:xfrm>
        </p:spPr>
        <p:txBody>
          <a:bodyPr/>
          <a:lstStyle>
            <a:lvl1pPr>
              <a:defRPr>
                <a:solidFill>
                  <a:srgbClr val="8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CA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686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75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88224" y="623731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A" dirty="0"/>
              <a:t>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Arial Bold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Arial Bold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Arial Bold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Arial Bold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Arial Bold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GillSans Bold" pitchFamily="1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GillSans Bold" pitchFamily="1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GillSans Bold" pitchFamily="1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GillSans Bold" pitchFamily="1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40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200">
          <a:solidFill>
            <a:schemeClr val="tx1"/>
          </a:solidFill>
          <a:latin typeface="Arial"/>
          <a:ea typeface="ＭＳ Ｐゴシック" pitchFamily="-3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Arial"/>
          <a:ea typeface="ＭＳ Ｐゴシック" pitchFamily="-3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Arial"/>
          <a:ea typeface="ＭＳ Ｐゴシック" pitchFamily="-3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Arial"/>
          <a:ea typeface="ＭＳ Ｐゴシック" pitchFamily="-3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3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3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3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3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image" Target="../media/image9.tiff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image" Target="../media/image10.tiff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7" Type="http://schemas.openxmlformats.org/officeDocument/2006/relationships/hyperlink" Target="http://ka-chingpokienation.vhx.tv/" TargetMode="External"/><Relationship Id="rId8" Type="http://schemas.openxmlformats.org/officeDocument/2006/relationships/image" Target="../media/image12.tiff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4" Type="http://schemas.openxmlformats.org/officeDocument/2006/relationships/diagramQuickStyle" Target="../diagrams/quickStyle9.xml"/><Relationship Id="rId5" Type="http://schemas.openxmlformats.org/officeDocument/2006/relationships/diagramColors" Target="../diagrams/colors9.xml"/><Relationship Id="rId6" Type="http://schemas.microsoft.com/office/2007/relationships/diagramDrawing" Target="../diagrams/drawing9.xml"/><Relationship Id="rId7" Type="http://schemas.openxmlformats.org/officeDocument/2006/relationships/image" Target="../media/image10.tiff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4" Type="http://schemas.openxmlformats.org/officeDocument/2006/relationships/diagramQuickStyle" Target="../diagrams/quickStyle10.xml"/><Relationship Id="rId5" Type="http://schemas.openxmlformats.org/officeDocument/2006/relationships/diagramColors" Target="../diagrams/colors10.xml"/><Relationship Id="rId6" Type="http://schemas.microsoft.com/office/2007/relationships/diagramDrawing" Target="../diagrams/drawing10.xml"/><Relationship Id="rId7" Type="http://schemas.openxmlformats.org/officeDocument/2006/relationships/image" Target="../media/image10.tiff"/><Relationship Id="rId8" Type="http://schemas.openxmlformats.org/officeDocument/2006/relationships/hyperlink" Target="https://www.youtube.com/watch?v=KHHp8zzGzGg&amp;feature=youtu.be" TargetMode="Externa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Jean-Karl\Downloads\Petit-Web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800656"/>
            <a:ext cx="1800200" cy="105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-180528" y="2209800"/>
            <a:ext cx="8222304" cy="1676400"/>
          </a:xfrm>
        </p:spPr>
        <p:txBody>
          <a:bodyPr>
            <a:normAutofit/>
          </a:bodyPr>
          <a:lstStyle/>
          <a:p>
            <a:pPr algn="r"/>
            <a:r>
              <a:rPr lang="fr-CA" sz="3200" noProof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Prévention et jeu responsable</a:t>
            </a:r>
            <a:br>
              <a:rPr lang="fr-CA" sz="3200" noProof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</a:br>
            <a:endParaRPr lang="fr-CA" sz="3200" noProof="0" dirty="0">
              <a:solidFill>
                <a:srgbClr val="118A4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832386" y="3505772"/>
            <a:ext cx="7268006" cy="914400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L="0" marR="4572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fr-CA" sz="1600" u="none" strike="noStrike" kern="1200" cap="none" spc="0" normalizeH="0" baseline="0" noProof="0" dirty="0">
                <a:ln>
                  <a:noFill/>
                </a:ln>
                <a:solidFill>
                  <a:srgbClr val="118A45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Sylvia </a:t>
            </a:r>
            <a:r>
              <a:rPr kumimoji="0" lang="fr-CA" sz="1600" u="none" strike="noStrike" kern="1200" cap="none" spc="0" normalizeH="0" baseline="0" noProof="0" dirty="0" err="1">
                <a:ln>
                  <a:noFill/>
                </a:ln>
                <a:solidFill>
                  <a:srgbClr val="118A45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Kairouz</a:t>
            </a:r>
            <a:r>
              <a:rPr kumimoji="0" lang="fr-CA" sz="1600" u="none" strike="noStrike" kern="1200" cap="none" spc="0" normalizeH="0" baseline="0" noProof="0" dirty="0">
                <a:ln>
                  <a:noFill/>
                </a:ln>
                <a:solidFill>
                  <a:srgbClr val="118A45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, </a:t>
            </a:r>
            <a:r>
              <a:rPr kumimoji="0" lang="fr-CA" sz="1600" u="none" strike="noStrike" kern="1200" cap="none" spc="0" normalizeH="0" baseline="0" noProof="0" dirty="0" err="1">
                <a:ln>
                  <a:noFill/>
                </a:ln>
                <a:solidFill>
                  <a:srgbClr val="118A45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Ph.D</a:t>
            </a:r>
            <a:r>
              <a:rPr lang="fr-CA" sz="160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kumimoji="0" lang="fr-CA" sz="1600" u="none" strike="noStrike" kern="1200" cap="none" spc="0" normalizeH="0" baseline="0" noProof="0" dirty="0">
              <a:ln>
                <a:noFill/>
              </a:ln>
              <a:solidFill>
                <a:srgbClr val="118A45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4572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fr-CA" sz="160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Département de sociologie et d’anthropologie</a:t>
            </a:r>
          </a:p>
          <a:p>
            <a:pPr marL="0" marR="4572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fr-CA" sz="160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Détentrice de la Chaire de recherche sur le jeu</a:t>
            </a:r>
          </a:p>
          <a:p>
            <a:pPr marL="0" marR="4572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fr-CA" sz="1600" u="none" strike="noStrike" kern="1200" cap="none" spc="0" normalizeH="0" baseline="0" noProof="0" dirty="0">
                <a:ln>
                  <a:noFill/>
                </a:ln>
                <a:solidFill>
                  <a:srgbClr val="118A45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Université</a:t>
            </a:r>
            <a:r>
              <a:rPr kumimoji="0" lang="fr-CA" sz="1600" u="none" strike="noStrike" kern="1200" cap="none" spc="0" normalizeH="0" noProof="0" dirty="0">
                <a:ln>
                  <a:noFill/>
                </a:ln>
                <a:solidFill>
                  <a:srgbClr val="118A45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Concordia</a:t>
            </a:r>
            <a:endParaRPr kumimoji="0" lang="fr-CA" sz="1600" u="none" strike="noStrike" kern="1200" cap="none" spc="0" normalizeH="0" baseline="0" noProof="0" dirty="0">
              <a:ln>
                <a:noFill/>
              </a:ln>
              <a:solidFill>
                <a:srgbClr val="118A45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4" name="Group 11"/>
          <p:cNvGrpSpPr/>
          <p:nvPr/>
        </p:nvGrpSpPr>
        <p:grpSpPr>
          <a:xfrm>
            <a:off x="3836774" y="3200400"/>
            <a:ext cx="4191610" cy="47555"/>
            <a:chOff x="457200" y="1192360"/>
            <a:chExt cx="4191610" cy="47555"/>
          </a:xfrm>
        </p:grpSpPr>
        <p:cxnSp>
          <p:nvCxnSpPr>
            <p:cNvPr id="15" name="Straight Connector 12"/>
            <p:cNvCxnSpPr/>
            <p:nvPr/>
          </p:nvCxnSpPr>
          <p:spPr>
            <a:xfrm>
              <a:off x="457200" y="1192360"/>
              <a:ext cx="4114800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3"/>
            <p:cNvCxnSpPr/>
            <p:nvPr/>
          </p:nvCxnSpPr>
          <p:spPr>
            <a:xfrm>
              <a:off x="904891" y="1239915"/>
              <a:ext cx="3743919" cy="0"/>
            </a:xfrm>
            <a:prstGeom prst="line">
              <a:avLst/>
            </a:prstGeom>
            <a:ln w="635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2775721" y="5382078"/>
            <a:ext cx="5257800" cy="914400"/>
          </a:xfrm>
        </p:spPr>
        <p:txBody>
          <a:bodyPr>
            <a:normAutofit/>
          </a:bodyPr>
          <a:lstStyle/>
          <a:p>
            <a:pPr algn="r"/>
            <a:r>
              <a:rPr lang="fr-CA" sz="2000" noProof="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Programme de formation croisée</a:t>
            </a:r>
          </a:p>
          <a:p>
            <a:pPr algn="r"/>
            <a:r>
              <a:rPr lang="fr-CA" sz="2000" noProof="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Hôpital Douglas, 6 juin 2017</a:t>
            </a:r>
          </a:p>
        </p:txBody>
      </p:sp>
      <p:pic>
        <p:nvPicPr>
          <p:cNvPr id="18" name="Picture 2" descr="LOGO FQRSC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6172200"/>
            <a:ext cx="1216156" cy="4292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83"/>
    </mc:Choice>
    <mc:Fallback xmlns="">
      <p:transition spd="slow" advTm="1908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683568" y="-338577"/>
            <a:ext cx="772833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9pPr>
          </a:lstStyle>
          <a:p>
            <a:pPr>
              <a:lnSpc>
                <a:spcPts val="4400"/>
              </a:lnSpc>
            </a:pPr>
            <a:r>
              <a:rPr lang="en-CA" sz="3200" kern="0" dirty="0" err="1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Modèle</a:t>
            </a:r>
            <a:r>
              <a:rPr lang="en-CA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3200" kern="0" dirty="0" err="1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étiologique</a:t>
            </a:r>
            <a:r>
              <a:rPr lang="en-CA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 du </a:t>
            </a:r>
            <a:r>
              <a:rPr lang="en-CA" sz="3200" kern="0" dirty="0" err="1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jeu</a:t>
            </a:r>
            <a:r>
              <a:rPr lang="en-CA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3200" kern="0" dirty="0" err="1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problématique</a:t>
            </a:r>
            <a:endParaRPr lang="fr-CA" sz="3200" kern="0" dirty="0">
              <a:solidFill>
                <a:srgbClr val="118A45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68628" y="894089"/>
            <a:ext cx="8069146" cy="5361764"/>
            <a:chOff x="542766" y="870257"/>
            <a:chExt cx="8429377" cy="5928690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634977" y="1744424"/>
              <a:ext cx="3130716" cy="432048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Garamond" charset="0"/>
                  <a:ea typeface="Garamond" charset="0"/>
                  <a:cs typeface="Garamond" charset="0"/>
                </a:rPr>
                <a:t>Impulsivité</a:t>
              </a:r>
              <a:endParaRPr kumimoji="0" lang="en-US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634977" y="2248381"/>
              <a:ext cx="3130716" cy="432048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Garamond" charset="0"/>
                  <a:ea typeface="Garamond" charset="0"/>
                  <a:cs typeface="Garamond" charset="0"/>
                </a:rPr>
                <a:t>Prise</a:t>
              </a:r>
              <a:r>
                <a:rPr kumimoji="0" lang="en-US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aramond" charset="0"/>
                  <a:ea typeface="Garamond" charset="0"/>
                  <a:cs typeface="Garamond" charset="0"/>
                </a:rPr>
                <a:t> de </a:t>
              </a:r>
              <a:r>
                <a:rPr kumimoji="0" lang="en-US" sz="1800" b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Garamond" charset="0"/>
                  <a:ea typeface="Garamond" charset="0"/>
                  <a:cs typeface="Garamond" charset="0"/>
                </a:rPr>
                <a:t>risque</a:t>
              </a:r>
              <a:endParaRPr kumimoji="0" lang="en-US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634977" y="2752338"/>
              <a:ext cx="3130716" cy="432048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Garamond" charset="0"/>
                  <a:ea typeface="Garamond" charset="0"/>
                  <a:cs typeface="Garamond" charset="0"/>
                </a:rPr>
                <a:t>Vulnérabilité</a:t>
              </a:r>
              <a:r>
                <a:rPr kumimoji="0" lang="en-US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aramond" charset="0"/>
                  <a:ea typeface="Garamond" charset="0"/>
                  <a:cs typeface="Garamond" charset="0"/>
                </a:rPr>
                <a:t> aux addictions</a:t>
              </a:r>
            </a:p>
          </p:txBody>
        </p:sp>
        <p:sp>
          <p:nvSpPr>
            <p:cNvPr id="28" name="Rounded Rectangle 27"/>
            <p:cNvSpPr/>
            <p:nvPr/>
          </p:nvSpPr>
          <p:spPr bwMode="auto">
            <a:xfrm>
              <a:off x="668280" y="3256295"/>
              <a:ext cx="3130716" cy="432048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Garamond" charset="0"/>
                  <a:ea typeface="Garamond" charset="0"/>
                  <a:cs typeface="Garamond" charset="0"/>
                </a:rPr>
                <a:t>Vulnérabilité</a:t>
              </a:r>
              <a:r>
                <a:rPr lang="en-US" sz="1800" dirty="0">
                  <a:latin typeface="Garamond" charset="0"/>
                  <a:ea typeface="Garamond" charset="0"/>
                  <a:cs typeface="Garamond" charset="0"/>
                </a:rPr>
                <a:t> troubles </a:t>
              </a:r>
              <a:r>
                <a:rPr lang="en-US" sz="1800" dirty="0" err="1">
                  <a:latin typeface="Garamond" charset="0"/>
                  <a:ea typeface="Garamond" charset="0"/>
                  <a:cs typeface="Garamond" charset="0"/>
                </a:rPr>
                <a:t>mentaux</a:t>
              </a:r>
              <a:endParaRPr kumimoji="0" lang="en-US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98484" y="1373590"/>
              <a:ext cx="3074303" cy="4083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Garamond" charset="0"/>
                  <a:ea typeface="Garamond" charset="0"/>
                  <a:cs typeface="Garamond" charset="0"/>
                </a:rPr>
                <a:t>FACTEURS BIOLOGIQUES</a:t>
              </a:r>
            </a:p>
          </p:txBody>
        </p:sp>
        <p:sp>
          <p:nvSpPr>
            <p:cNvPr id="30" name="Rounded Rectangle 29"/>
            <p:cNvSpPr/>
            <p:nvPr/>
          </p:nvSpPr>
          <p:spPr bwMode="auto">
            <a:xfrm>
              <a:off x="5167220" y="1763821"/>
              <a:ext cx="3424370" cy="43204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 err="1">
                  <a:latin typeface="Garamond" charset="0"/>
                  <a:ea typeface="Garamond" charset="0"/>
                  <a:cs typeface="Garamond" charset="0"/>
                </a:rPr>
                <a:t>Abus</a:t>
              </a:r>
              <a:r>
                <a:rPr lang="en-US" sz="1800" dirty="0">
                  <a:latin typeface="Garamond" charset="0"/>
                  <a:ea typeface="Garamond" charset="0"/>
                  <a:cs typeface="Garamond" charset="0"/>
                </a:rPr>
                <a:t> et </a:t>
              </a:r>
              <a:r>
                <a:rPr lang="en-US" sz="1800" dirty="0" err="1">
                  <a:latin typeface="Garamond" charset="0"/>
                  <a:ea typeface="Garamond" charset="0"/>
                  <a:cs typeface="Garamond" charset="0"/>
                </a:rPr>
                <a:t>négligence</a:t>
              </a:r>
              <a:r>
                <a:rPr lang="en-US" sz="1800" dirty="0">
                  <a:latin typeface="Garamond" charset="0"/>
                  <a:ea typeface="Garamond" charset="0"/>
                  <a:cs typeface="Garamond" charset="0"/>
                </a:rPr>
                <a:t> </a:t>
              </a:r>
              <a:r>
                <a:rPr lang="en-US" sz="1800" dirty="0" err="1">
                  <a:latin typeface="Garamond" charset="0"/>
                  <a:ea typeface="Garamond" charset="0"/>
                  <a:cs typeface="Garamond" charset="0"/>
                </a:rPr>
                <a:t>dans</a:t>
              </a:r>
              <a:r>
                <a:rPr lang="en-US" sz="1800" dirty="0">
                  <a:latin typeface="Garamond" charset="0"/>
                  <a:ea typeface="Garamond" charset="0"/>
                  <a:cs typeface="Garamond" charset="0"/>
                </a:rPr>
                <a:t> </a:t>
              </a:r>
              <a:r>
                <a:rPr lang="en-US" sz="1800" dirty="0" err="1">
                  <a:latin typeface="Garamond" charset="0"/>
                  <a:ea typeface="Garamond" charset="0"/>
                  <a:cs typeface="Garamond" charset="0"/>
                </a:rPr>
                <a:t>l’enfance</a:t>
              </a:r>
              <a:endParaRPr kumimoji="0" lang="en-US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 bwMode="auto">
            <a:xfrm>
              <a:off x="5167220" y="2267778"/>
              <a:ext cx="3424370" cy="43204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Garamond" charset="0"/>
                  <a:ea typeface="Garamond" charset="0"/>
                  <a:cs typeface="Garamond" charset="0"/>
                </a:rPr>
                <a:t>Joueurs</a:t>
              </a:r>
              <a:r>
                <a:rPr kumimoji="0" lang="en-US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aramond" charset="0"/>
                  <a:ea typeface="Garamond" charset="0"/>
                  <a:cs typeface="Garamond" charset="0"/>
                </a:rPr>
                <a:t> </a:t>
              </a:r>
              <a:r>
                <a:rPr kumimoji="0" lang="en-US" sz="1800" b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Garamond" charset="0"/>
                  <a:ea typeface="Garamond" charset="0"/>
                  <a:cs typeface="Garamond" charset="0"/>
                </a:rPr>
                <a:t>dans</a:t>
              </a:r>
              <a:r>
                <a:rPr kumimoji="0" lang="en-US" sz="1800" b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aramond" charset="0"/>
                  <a:ea typeface="Garamond" charset="0"/>
                  <a:cs typeface="Garamond" charset="0"/>
                </a:rPr>
                <a:t> </a:t>
              </a:r>
              <a:r>
                <a:rPr kumimoji="0" lang="en-US" sz="1800" b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Garamond" charset="0"/>
                  <a:ea typeface="Garamond" charset="0"/>
                  <a:cs typeface="Garamond" charset="0"/>
                </a:rPr>
                <a:t>l’entourage</a:t>
              </a:r>
              <a:endParaRPr kumimoji="0" lang="en-US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 bwMode="auto">
            <a:xfrm>
              <a:off x="5167220" y="2771735"/>
              <a:ext cx="3424370" cy="43204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Garamond" charset="0"/>
                  <a:ea typeface="Garamond" charset="0"/>
                  <a:cs typeface="Garamond" charset="0"/>
                </a:rPr>
                <a:t>Disponibilité</a:t>
              </a:r>
              <a:r>
                <a:rPr kumimoji="0" lang="en-US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aramond" charset="0"/>
                  <a:ea typeface="Garamond" charset="0"/>
                  <a:cs typeface="Garamond" charset="0"/>
                </a:rPr>
                <a:t> du </a:t>
              </a:r>
              <a:r>
                <a:rPr kumimoji="0" lang="en-US" sz="1800" b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Garamond" charset="0"/>
                  <a:ea typeface="Garamond" charset="0"/>
                  <a:cs typeface="Garamond" charset="0"/>
                </a:rPr>
                <a:t>jeu</a:t>
              </a:r>
              <a:endParaRPr kumimoji="0" lang="en-US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33" name="Rounded Rectangle 32"/>
            <p:cNvSpPr/>
            <p:nvPr/>
          </p:nvSpPr>
          <p:spPr bwMode="auto">
            <a:xfrm>
              <a:off x="5174939" y="3275692"/>
              <a:ext cx="3416651" cy="43204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Garamond" charset="0"/>
                  <a:ea typeface="Garamond" charset="0"/>
                  <a:cs typeface="Garamond" charset="0"/>
                </a:rPr>
                <a:t>Défavorisation</a:t>
              </a:r>
              <a:endParaRPr kumimoji="0" lang="en-US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786666" y="1369839"/>
              <a:ext cx="4185477" cy="4083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Garamond" charset="0"/>
                  <a:ea typeface="Garamond" charset="0"/>
                  <a:cs typeface="Garamond" charset="0"/>
                </a:rPr>
                <a:t>FACTEURS DE L’ENVIRONNEMEMT</a:t>
              </a:r>
            </a:p>
          </p:txBody>
        </p:sp>
        <p:sp>
          <p:nvSpPr>
            <p:cNvPr id="9" name="Left Bracket 8"/>
            <p:cNvSpPr/>
            <p:nvPr/>
          </p:nvSpPr>
          <p:spPr bwMode="auto">
            <a:xfrm rot="5400000">
              <a:off x="4539820" y="-2704222"/>
              <a:ext cx="397853" cy="8391961"/>
            </a:xfrm>
            <a:prstGeom prst="leftBracke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32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43518" y="870257"/>
              <a:ext cx="3147460" cy="408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>
                  <a:latin typeface="Garamond" charset="0"/>
                  <a:ea typeface="Garamond" charset="0"/>
                  <a:cs typeface="Garamond" charset="0"/>
                </a:rPr>
                <a:t>Facteurs</a:t>
              </a:r>
              <a:r>
                <a:rPr lang="en-US" sz="1800" dirty="0">
                  <a:latin typeface="Garamond" charset="0"/>
                  <a:ea typeface="Garamond" charset="0"/>
                  <a:cs typeface="Garamond" charset="0"/>
                </a:rPr>
                <a:t> </a:t>
              </a:r>
              <a:r>
                <a:rPr lang="en-US" sz="1800" dirty="0" err="1">
                  <a:latin typeface="Garamond" charset="0"/>
                  <a:ea typeface="Garamond" charset="0"/>
                  <a:cs typeface="Garamond" charset="0"/>
                </a:rPr>
                <a:t>indirects</a:t>
              </a:r>
              <a:r>
                <a:rPr lang="en-US" sz="1800" dirty="0">
                  <a:latin typeface="Garamond" charset="0"/>
                  <a:ea typeface="Garamond" charset="0"/>
                  <a:cs typeface="Garamond" charset="0"/>
                </a:rPr>
                <a:t> </a:t>
              </a:r>
              <a:r>
                <a:rPr lang="en-US" sz="1800" dirty="0" err="1">
                  <a:latin typeface="Garamond" charset="0"/>
                  <a:ea typeface="Garamond" charset="0"/>
                  <a:cs typeface="Garamond" charset="0"/>
                </a:rPr>
                <a:t>prédisposants</a:t>
              </a:r>
              <a:endParaRPr lang="en-US" sz="1800" dirty="0"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15" name="Right Bracket 14"/>
            <p:cNvSpPr/>
            <p:nvPr/>
          </p:nvSpPr>
          <p:spPr bwMode="auto">
            <a:xfrm rot="5400000" flipH="1">
              <a:off x="4295310" y="2944134"/>
              <a:ext cx="342009" cy="2431066"/>
            </a:xfrm>
            <a:prstGeom prst="rightBracke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32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02117" y="3922394"/>
              <a:ext cx="1586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latin typeface="Garamond" charset="0"/>
                  <a:ea typeface="Garamond" charset="0"/>
                  <a:cs typeface="Garamond" charset="0"/>
                </a:rPr>
                <a:t>Facteurs</a:t>
              </a:r>
              <a:r>
                <a:rPr lang="en-US" sz="1800" dirty="0">
                  <a:latin typeface="Garamond" charset="0"/>
                  <a:ea typeface="Garamond" charset="0"/>
                  <a:cs typeface="Garamond" charset="0"/>
                </a:rPr>
                <a:t> directs</a:t>
              </a:r>
            </a:p>
          </p:txBody>
        </p:sp>
        <p:sp>
          <p:nvSpPr>
            <p:cNvPr id="44" name="Rounded Rectangle 43"/>
            <p:cNvSpPr/>
            <p:nvPr/>
          </p:nvSpPr>
          <p:spPr bwMode="auto">
            <a:xfrm>
              <a:off x="3513004" y="4374255"/>
              <a:ext cx="2061151" cy="384335"/>
            </a:xfrm>
            <a:prstGeom prst="roundRect">
              <a:avLst/>
            </a:prstGeom>
            <a:solidFill>
              <a:srgbClr val="EBC0B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Garamond" charset="0"/>
                  <a:ea typeface="Garamond" charset="0"/>
                  <a:cs typeface="Garamond" charset="0"/>
                </a:rPr>
                <a:t>Pensées</a:t>
              </a:r>
              <a:r>
                <a:rPr kumimoji="0" lang="en-US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aramond" charset="0"/>
                  <a:ea typeface="Garamond" charset="0"/>
                  <a:cs typeface="Garamond" charset="0"/>
                </a:rPr>
                <a:t> </a:t>
              </a:r>
              <a:r>
                <a:rPr kumimoji="0" lang="en-US" sz="1800" b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Garamond" charset="0"/>
                  <a:ea typeface="Garamond" charset="0"/>
                  <a:cs typeface="Garamond" charset="0"/>
                </a:rPr>
                <a:t>erronnées</a:t>
              </a:r>
              <a:r>
                <a:rPr kumimoji="0" lang="en-US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aramond" charset="0"/>
                  <a:ea typeface="Garamond" charset="0"/>
                  <a:cs typeface="Garamond" charset="0"/>
                </a:rPr>
                <a:t> </a:t>
              </a:r>
            </a:p>
          </p:txBody>
        </p:sp>
        <p:sp>
          <p:nvSpPr>
            <p:cNvPr id="45" name="Rounded Rectangle 44"/>
            <p:cNvSpPr/>
            <p:nvPr/>
          </p:nvSpPr>
          <p:spPr bwMode="auto">
            <a:xfrm>
              <a:off x="3521533" y="4822177"/>
              <a:ext cx="2061151" cy="384335"/>
            </a:xfrm>
            <a:prstGeom prst="roundRect">
              <a:avLst/>
            </a:prstGeom>
            <a:solidFill>
              <a:srgbClr val="EBC0B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Garamond" charset="0"/>
                  <a:ea typeface="Garamond" charset="0"/>
                  <a:cs typeface="Garamond" charset="0"/>
                </a:rPr>
                <a:t>Jeu</a:t>
              </a:r>
              <a:r>
                <a:rPr kumimoji="0" lang="en-US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aramond" charset="0"/>
                  <a:ea typeface="Garamond" charset="0"/>
                  <a:cs typeface="Garamond" charset="0"/>
                </a:rPr>
                <a:t> </a:t>
              </a:r>
              <a:r>
                <a:rPr kumimoji="0" lang="en-US" sz="1800" b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Garamond" charset="0"/>
                  <a:ea typeface="Garamond" charset="0"/>
                  <a:cs typeface="Garamond" charset="0"/>
                </a:rPr>
                <a:t>compensatoire</a:t>
              </a:r>
              <a:endParaRPr kumimoji="0" lang="en-US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1520661" y="5354134"/>
              <a:ext cx="1872208" cy="432048"/>
            </a:xfrm>
            <a:prstGeom prst="roundRect">
              <a:avLst/>
            </a:prstGeom>
            <a:solidFill>
              <a:srgbClr val="FF637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Garamond" charset="0"/>
                  <a:ea typeface="Garamond" charset="0"/>
                  <a:cs typeface="Garamond" charset="0"/>
                </a:rPr>
                <a:t>Perte</a:t>
              </a: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aramond" charset="0"/>
                  <a:ea typeface="Garamond" charset="0"/>
                  <a:cs typeface="Garamond" charset="0"/>
                </a:rPr>
                <a:t> de </a:t>
              </a:r>
              <a:r>
                <a:rPr kumimoji="0" lang="en-US" sz="1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Garamond" charset="0"/>
                  <a:ea typeface="Garamond" charset="0"/>
                  <a:cs typeface="Garamond" charset="0"/>
                </a:rPr>
                <a:t>contrôle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20661" y="5867980"/>
              <a:ext cx="209615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.AppleSystemUIFont" charset="-120"/>
                <a:buChar char="-"/>
              </a:pPr>
              <a:r>
                <a:rPr lang="en-US" sz="1800" dirty="0">
                  <a:latin typeface="Garamond" charset="0"/>
                  <a:ea typeface="Garamond" charset="0"/>
                  <a:cs typeface="Garamond" charset="0"/>
                </a:rPr>
                <a:t>Temps</a:t>
              </a:r>
            </a:p>
            <a:p>
              <a:pPr marL="342900" indent="-342900">
                <a:buFont typeface=".AppleSystemUIFont" charset="-120"/>
                <a:buChar char="-"/>
              </a:pPr>
              <a:r>
                <a:rPr lang="en-US" sz="1800" dirty="0">
                  <a:latin typeface="Garamond" charset="0"/>
                  <a:ea typeface="Garamond" charset="0"/>
                  <a:cs typeface="Garamond" charset="0"/>
                </a:rPr>
                <a:t>Argent</a:t>
              </a:r>
            </a:p>
            <a:p>
              <a:pPr marL="342900" indent="-342900">
                <a:buFont typeface=".AppleSystemUIFont" charset="-120"/>
                <a:buChar char="-"/>
              </a:pPr>
              <a:r>
                <a:rPr lang="en-US" sz="1800" dirty="0" err="1">
                  <a:latin typeface="Garamond" charset="0"/>
                  <a:ea typeface="Garamond" charset="0"/>
                  <a:cs typeface="Garamond" charset="0"/>
                </a:rPr>
                <a:t>Capacité</a:t>
              </a:r>
              <a:r>
                <a:rPr lang="en-US" sz="1800" dirty="0">
                  <a:latin typeface="Garamond" charset="0"/>
                  <a:ea typeface="Garamond" charset="0"/>
                  <a:cs typeface="Garamond" charset="0"/>
                </a:rPr>
                <a:t> </a:t>
              </a:r>
              <a:r>
                <a:rPr lang="en-US" sz="1800" dirty="0" err="1">
                  <a:latin typeface="Garamond" charset="0"/>
                  <a:ea typeface="Garamond" charset="0"/>
                  <a:cs typeface="Garamond" charset="0"/>
                </a:rPr>
                <a:t>à</a:t>
              </a:r>
              <a:r>
                <a:rPr lang="en-US" sz="1800" dirty="0">
                  <a:latin typeface="Garamond" charset="0"/>
                  <a:ea typeface="Garamond" charset="0"/>
                  <a:cs typeface="Garamond" charset="0"/>
                </a:rPr>
                <a:t> </a:t>
              </a:r>
              <a:r>
                <a:rPr lang="en-US" sz="1800" dirty="0" err="1">
                  <a:latin typeface="Garamond" charset="0"/>
                  <a:ea typeface="Garamond" charset="0"/>
                  <a:cs typeface="Garamond" charset="0"/>
                </a:rPr>
                <a:t>arrêter</a:t>
              </a:r>
              <a:endParaRPr lang="en-US" sz="1800" dirty="0"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 bwMode="auto">
            <a:xfrm>
              <a:off x="5733129" y="5361771"/>
              <a:ext cx="1872208" cy="432048"/>
            </a:xfrm>
            <a:prstGeom prst="roundRect">
              <a:avLst/>
            </a:prstGeom>
            <a:solidFill>
              <a:srgbClr val="FF637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Garamond" charset="0"/>
                  <a:ea typeface="Garamond" charset="0"/>
                  <a:cs typeface="Garamond" charset="0"/>
                </a:rPr>
                <a:t>Conséquences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733129" y="5875617"/>
              <a:ext cx="160332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.AppleSystemUIFont" charset="-120"/>
                <a:buChar char="-"/>
              </a:pPr>
              <a:r>
                <a:rPr lang="en-US" sz="1800" dirty="0" err="1">
                  <a:latin typeface="Garamond" charset="0"/>
                  <a:ea typeface="Garamond" charset="0"/>
                  <a:cs typeface="Garamond" charset="0"/>
                </a:rPr>
                <a:t>Financières</a:t>
              </a:r>
              <a:r>
                <a:rPr lang="en-US" sz="1800" dirty="0">
                  <a:latin typeface="Garamond" charset="0"/>
                  <a:ea typeface="Garamond" charset="0"/>
                  <a:cs typeface="Garamond" charset="0"/>
                </a:rPr>
                <a:t> </a:t>
              </a:r>
            </a:p>
            <a:p>
              <a:pPr marL="342900" indent="-342900">
                <a:buFont typeface=".AppleSystemUIFont" charset="-120"/>
                <a:buChar char="-"/>
              </a:pPr>
              <a:r>
                <a:rPr lang="en-US" sz="1800" dirty="0" err="1">
                  <a:latin typeface="Garamond" charset="0"/>
                  <a:ea typeface="Garamond" charset="0"/>
                  <a:cs typeface="Garamond" charset="0"/>
                </a:rPr>
                <a:t>Sociales</a:t>
              </a:r>
              <a:endParaRPr lang="en-US" sz="1800" dirty="0">
                <a:latin typeface="Garamond" charset="0"/>
                <a:ea typeface="Garamond" charset="0"/>
                <a:cs typeface="Garamond" charset="0"/>
              </a:endParaRPr>
            </a:p>
            <a:p>
              <a:pPr marL="342900" indent="-342900">
                <a:buFont typeface=".AppleSystemUIFont" charset="-120"/>
                <a:buChar char="-"/>
              </a:pPr>
              <a:r>
                <a:rPr lang="en-US" sz="1800" dirty="0">
                  <a:latin typeface="Garamond" charset="0"/>
                  <a:ea typeface="Garamond" charset="0"/>
                  <a:cs typeface="Garamond" charset="0"/>
                </a:rPr>
                <a:t>Santé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712515" y="6258911"/>
            <a:ext cx="2033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Jeu</a:t>
            </a:r>
            <a:r>
              <a:rPr lang="en-US" sz="1800" b="1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problématique</a:t>
            </a:r>
            <a:endParaRPr lang="en-US" sz="18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cxnSp>
        <p:nvCxnSpPr>
          <p:cNvPr id="29" name="Elbow Connector 28"/>
          <p:cNvCxnSpPr>
            <a:stCxn id="19" idx="2"/>
            <a:endCxn id="22" idx="1"/>
          </p:cNvCxnSpPr>
          <p:nvPr/>
        </p:nvCxnSpPr>
        <p:spPr bwMode="auto">
          <a:xfrm rot="16200000" flipH="1">
            <a:off x="3062951" y="5794012"/>
            <a:ext cx="194631" cy="1104497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Elbow Connector 35"/>
          <p:cNvCxnSpPr>
            <a:stCxn id="51" idx="2"/>
            <a:endCxn id="22" idx="3"/>
          </p:cNvCxnSpPr>
          <p:nvPr/>
        </p:nvCxnSpPr>
        <p:spPr bwMode="auto">
          <a:xfrm rot="5400000">
            <a:off x="5981601" y="6020595"/>
            <a:ext cx="187724" cy="658241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/>
          <p:cNvCxnSpPr>
            <a:endCxn id="17" idx="0"/>
          </p:cNvCxnSpPr>
          <p:nvPr/>
        </p:nvCxnSpPr>
        <p:spPr bwMode="auto">
          <a:xfrm flipH="1">
            <a:off x="2500832" y="4468110"/>
            <a:ext cx="896099" cy="4810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>
            <a:off x="5796136" y="4449569"/>
            <a:ext cx="839412" cy="4810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7010400" y="6237288"/>
            <a:ext cx="2133600" cy="365125"/>
          </a:xfrm>
        </p:spPr>
        <p:txBody>
          <a:bodyPr/>
          <a:lstStyle/>
          <a:p>
            <a:r>
              <a:rPr lang="fr-CA" dirty="0" smtClean="0"/>
              <a:t>10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8316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100"/>
    </mc:Choice>
    <mc:Fallback xmlns="">
      <p:transition spd="slow" advTm="1701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755576" y="-99392"/>
            <a:ext cx="772833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9pPr>
          </a:lstStyle>
          <a:p>
            <a:pPr>
              <a:lnSpc>
                <a:spcPts val="4400"/>
              </a:lnSpc>
            </a:pPr>
            <a:r>
              <a:rPr lang="en-CA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Comment </a:t>
            </a:r>
            <a:r>
              <a:rPr lang="en-CA" sz="3200" kern="0" dirty="0" err="1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agir</a:t>
            </a:r>
            <a:r>
              <a:rPr lang="en-CA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 sur les </a:t>
            </a:r>
            <a:r>
              <a:rPr lang="en-CA" sz="3200" kern="0" dirty="0" err="1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facteurs</a:t>
            </a:r>
            <a:r>
              <a:rPr lang="en-CA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CA" sz="3200" kern="0" dirty="0" err="1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risque</a:t>
            </a:r>
            <a:endParaRPr lang="fr-CA" sz="3200" kern="0" dirty="0">
              <a:solidFill>
                <a:srgbClr val="118A45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12570" y="1553016"/>
            <a:ext cx="8278898" cy="4600286"/>
            <a:chOff x="612570" y="1553016"/>
            <a:chExt cx="8278898" cy="4600286"/>
          </a:xfrm>
        </p:grpSpPr>
        <p:sp>
          <p:nvSpPr>
            <p:cNvPr id="3" name="Freeform 2"/>
            <p:cNvSpPr/>
            <p:nvPr/>
          </p:nvSpPr>
          <p:spPr>
            <a:xfrm>
              <a:off x="7631510" y="4086298"/>
              <a:ext cx="91440" cy="57786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577867"/>
                  </a:lnTo>
                </a:path>
              </a:pathLst>
            </a:custGeom>
            <a:noFill/>
            <a:ln>
              <a:solidFill>
                <a:schemeClr val="accent6"/>
              </a:solidFill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2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Freeform 3"/>
            <p:cNvSpPr/>
            <p:nvPr/>
          </p:nvSpPr>
          <p:spPr>
            <a:xfrm>
              <a:off x="4641634" y="2468648"/>
              <a:ext cx="3035596" cy="57786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93799"/>
                  </a:lnTo>
                  <a:lnTo>
                    <a:pt x="3035596" y="393799"/>
                  </a:lnTo>
                  <a:lnTo>
                    <a:pt x="3035596" y="577867"/>
                  </a:lnTo>
                </a:path>
              </a:pathLst>
            </a:custGeom>
            <a:noFill/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Freeform 4"/>
            <p:cNvSpPr/>
            <p:nvPr/>
          </p:nvSpPr>
          <p:spPr>
            <a:xfrm>
              <a:off x="4034515" y="4086298"/>
              <a:ext cx="1214238" cy="57786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93799"/>
                  </a:lnTo>
                  <a:lnTo>
                    <a:pt x="1214238" y="393799"/>
                  </a:lnTo>
                  <a:lnTo>
                    <a:pt x="1214238" y="577867"/>
                  </a:lnTo>
                </a:path>
              </a:pathLst>
            </a:custGeom>
            <a:noFill/>
            <a:ln>
              <a:solidFill>
                <a:schemeClr val="accent6"/>
              </a:solidFill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2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 6"/>
            <p:cNvSpPr/>
            <p:nvPr/>
          </p:nvSpPr>
          <p:spPr>
            <a:xfrm>
              <a:off x="2820277" y="4086298"/>
              <a:ext cx="1214238" cy="57786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214238" y="0"/>
                  </a:moveTo>
                  <a:lnTo>
                    <a:pt x="1214238" y="393799"/>
                  </a:lnTo>
                  <a:lnTo>
                    <a:pt x="0" y="393799"/>
                  </a:lnTo>
                  <a:lnTo>
                    <a:pt x="0" y="577867"/>
                  </a:lnTo>
                </a:path>
              </a:pathLst>
            </a:custGeom>
            <a:noFill/>
            <a:ln>
              <a:solidFill>
                <a:schemeClr val="accent6"/>
              </a:solidFill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2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4034515" y="2468648"/>
              <a:ext cx="607119" cy="57786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607119" y="0"/>
                  </a:moveTo>
                  <a:lnTo>
                    <a:pt x="607119" y="393799"/>
                  </a:lnTo>
                  <a:lnTo>
                    <a:pt x="0" y="393799"/>
                  </a:lnTo>
                  <a:lnTo>
                    <a:pt x="0" y="577867"/>
                  </a:lnTo>
                </a:path>
              </a:pathLst>
            </a:custGeom>
            <a:noFill/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1606038" y="2468648"/>
              <a:ext cx="3035596" cy="57786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035596" y="0"/>
                  </a:moveTo>
                  <a:lnTo>
                    <a:pt x="3035596" y="393799"/>
                  </a:lnTo>
                  <a:lnTo>
                    <a:pt x="0" y="393799"/>
                  </a:lnTo>
                  <a:lnTo>
                    <a:pt x="0" y="577867"/>
                  </a:lnTo>
                </a:path>
              </a:pathLst>
            </a:custGeom>
            <a:noFill/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ounded Rectangle 9"/>
            <p:cNvSpPr/>
            <p:nvPr/>
          </p:nvSpPr>
          <p:spPr>
            <a:xfrm>
              <a:off x="3648166" y="1553016"/>
              <a:ext cx="1986935" cy="915631"/>
            </a:xfrm>
            <a:prstGeom prst="roundRect">
              <a:avLst>
                <a:gd name="adj" fmla="val 10000"/>
              </a:avLst>
            </a:prstGeom>
            <a:solidFill>
              <a:srgbClr val="FFCC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3868937" y="1762748"/>
              <a:ext cx="1986935" cy="915631"/>
            </a:xfrm>
            <a:custGeom>
              <a:avLst/>
              <a:gdLst>
                <a:gd name="connsiteX0" fmla="*/ 0 w 1986935"/>
                <a:gd name="connsiteY0" fmla="*/ 91563 h 915631"/>
                <a:gd name="connsiteX1" fmla="*/ 91563 w 1986935"/>
                <a:gd name="connsiteY1" fmla="*/ 0 h 915631"/>
                <a:gd name="connsiteX2" fmla="*/ 1895372 w 1986935"/>
                <a:gd name="connsiteY2" fmla="*/ 0 h 915631"/>
                <a:gd name="connsiteX3" fmla="*/ 1986935 w 1986935"/>
                <a:gd name="connsiteY3" fmla="*/ 91563 h 915631"/>
                <a:gd name="connsiteX4" fmla="*/ 1986935 w 1986935"/>
                <a:gd name="connsiteY4" fmla="*/ 824068 h 915631"/>
                <a:gd name="connsiteX5" fmla="*/ 1895372 w 1986935"/>
                <a:gd name="connsiteY5" fmla="*/ 915631 h 915631"/>
                <a:gd name="connsiteX6" fmla="*/ 91563 w 1986935"/>
                <a:gd name="connsiteY6" fmla="*/ 915631 h 915631"/>
                <a:gd name="connsiteX7" fmla="*/ 0 w 1986935"/>
                <a:gd name="connsiteY7" fmla="*/ 824068 h 915631"/>
                <a:gd name="connsiteX8" fmla="*/ 0 w 1986935"/>
                <a:gd name="connsiteY8" fmla="*/ 91563 h 91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6935" h="915631">
                  <a:moveTo>
                    <a:pt x="0" y="91563"/>
                  </a:moveTo>
                  <a:cubicBezTo>
                    <a:pt x="0" y="40994"/>
                    <a:pt x="40994" y="0"/>
                    <a:pt x="91563" y="0"/>
                  </a:cubicBezTo>
                  <a:lnTo>
                    <a:pt x="1895372" y="0"/>
                  </a:lnTo>
                  <a:cubicBezTo>
                    <a:pt x="1945941" y="0"/>
                    <a:pt x="1986935" y="40994"/>
                    <a:pt x="1986935" y="91563"/>
                  </a:cubicBezTo>
                  <a:lnTo>
                    <a:pt x="1986935" y="824068"/>
                  </a:lnTo>
                  <a:cubicBezTo>
                    <a:pt x="1986935" y="874637"/>
                    <a:pt x="1945941" y="915631"/>
                    <a:pt x="1895372" y="915631"/>
                  </a:cubicBezTo>
                  <a:lnTo>
                    <a:pt x="91563" y="915631"/>
                  </a:lnTo>
                  <a:cubicBezTo>
                    <a:pt x="40994" y="915631"/>
                    <a:pt x="0" y="874637"/>
                    <a:pt x="0" y="824068"/>
                  </a:cubicBezTo>
                  <a:lnTo>
                    <a:pt x="0" y="91563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778" tIns="87778" rIns="87778" bIns="87778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>
                  <a:latin typeface="Garamond" charset="0"/>
                  <a:ea typeface="Garamond" charset="0"/>
                  <a:cs typeface="Garamond" charset="0"/>
                </a:rPr>
                <a:t>Initiatives </a:t>
              </a:r>
              <a:r>
                <a:rPr lang="en-US" sz="1600" b="1" kern="1200" dirty="0" err="1">
                  <a:latin typeface="Garamond" charset="0"/>
                  <a:ea typeface="Garamond" charset="0"/>
                  <a:cs typeface="Garamond" charset="0"/>
                </a:rPr>
                <a:t>éducatives</a:t>
              </a:r>
              <a:endParaRPr lang="en-US" sz="1600" b="1" kern="1200" dirty="0"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12570" y="3046515"/>
              <a:ext cx="1986935" cy="1039782"/>
            </a:xfrm>
            <a:prstGeom prst="roundRect">
              <a:avLst>
                <a:gd name="adj" fmla="val 10000"/>
              </a:avLst>
            </a:prstGeom>
            <a:solidFill>
              <a:srgbClr val="8AB1DA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33341" y="3256247"/>
              <a:ext cx="1986935" cy="1039782"/>
            </a:xfrm>
            <a:custGeom>
              <a:avLst/>
              <a:gdLst>
                <a:gd name="connsiteX0" fmla="*/ 0 w 1986935"/>
                <a:gd name="connsiteY0" fmla="*/ 103978 h 1039782"/>
                <a:gd name="connsiteX1" fmla="*/ 103978 w 1986935"/>
                <a:gd name="connsiteY1" fmla="*/ 0 h 1039782"/>
                <a:gd name="connsiteX2" fmla="*/ 1882957 w 1986935"/>
                <a:gd name="connsiteY2" fmla="*/ 0 h 1039782"/>
                <a:gd name="connsiteX3" fmla="*/ 1986935 w 1986935"/>
                <a:gd name="connsiteY3" fmla="*/ 103978 h 1039782"/>
                <a:gd name="connsiteX4" fmla="*/ 1986935 w 1986935"/>
                <a:gd name="connsiteY4" fmla="*/ 935804 h 1039782"/>
                <a:gd name="connsiteX5" fmla="*/ 1882957 w 1986935"/>
                <a:gd name="connsiteY5" fmla="*/ 1039782 h 1039782"/>
                <a:gd name="connsiteX6" fmla="*/ 103978 w 1986935"/>
                <a:gd name="connsiteY6" fmla="*/ 1039782 h 1039782"/>
                <a:gd name="connsiteX7" fmla="*/ 0 w 1986935"/>
                <a:gd name="connsiteY7" fmla="*/ 935804 h 1039782"/>
                <a:gd name="connsiteX8" fmla="*/ 0 w 1986935"/>
                <a:gd name="connsiteY8" fmla="*/ 103978 h 1039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6935" h="1039782">
                  <a:moveTo>
                    <a:pt x="0" y="103978"/>
                  </a:moveTo>
                  <a:cubicBezTo>
                    <a:pt x="0" y="46553"/>
                    <a:pt x="46553" y="0"/>
                    <a:pt x="103978" y="0"/>
                  </a:cubicBezTo>
                  <a:lnTo>
                    <a:pt x="1882957" y="0"/>
                  </a:lnTo>
                  <a:cubicBezTo>
                    <a:pt x="1940382" y="0"/>
                    <a:pt x="1986935" y="46553"/>
                    <a:pt x="1986935" y="103978"/>
                  </a:cubicBezTo>
                  <a:lnTo>
                    <a:pt x="1986935" y="935804"/>
                  </a:lnTo>
                  <a:cubicBezTo>
                    <a:pt x="1986935" y="993229"/>
                    <a:pt x="1940382" y="1039782"/>
                    <a:pt x="1882957" y="1039782"/>
                  </a:cubicBezTo>
                  <a:lnTo>
                    <a:pt x="103978" y="1039782"/>
                  </a:lnTo>
                  <a:cubicBezTo>
                    <a:pt x="46553" y="1039782"/>
                    <a:pt x="0" y="993229"/>
                    <a:pt x="0" y="935804"/>
                  </a:cubicBezTo>
                  <a:lnTo>
                    <a:pt x="0" y="103978"/>
                  </a:ln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34" tIns="99034" rIns="99034" bIns="99034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>
                  <a:latin typeface="Garamond" charset="0"/>
                  <a:ea typeface="Garamond" charset="0"/>
                  <a:cs typeface="Garamond" charset="0"/>
                </a:rPr>
                <a:t>+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latin typeface="Garamond" charset="0"/>
                  <a:ea typeface="Garamond" charset="0"/>
                  <a:cs typeface="Garamond" charset="0"/>
                </a:rPr>
                <a:t>Intervention </a:t>
              </a:r>
              <a:r>
                <a:rPr lang="en-US" sz="1600" kern="1200" dirty="0" err="1">
                  <a:latin typeface="Garamond" charset="0"/>
                  <a:ea typeface="Garamond" charset="0"/>
                  <a:cs typeface="Garamond" charset="0"/>
                </a:rPr>
                <a:t>en</a:t>
              </a:r>
              <a:r>
                <a:rPr lang="en-US" sz="1600" kern="1200" dirty="0">
                  <a:latin typeface="Garamond" charset="0"/>
                  <a:ea typeface="Garamond" charset="0"/>
                  <a:cs typeface="Garamond" charset="0"/>
                </a:rPr>
                <a:t> milieu familial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041047" y="3046515"/>
              <a:ext cx="1986935" cy="1039782"/>
            </a:xfrm>
            <a:prstGeom prst="roundRect">
              <a:avLst>
                <a:gd name="adj" fmla="val 10000"/>
              </a:avLst>
            </a:prstGeom>
            <a:solidFill>
              <a:srgbClr val="EBC0B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3261818" y="3256247"/>
              <a:ext cx="1986935" cy="1039782"/>
            </a:xfrm>
            <a:custGeom>
              <a:avLst/>
              <a:gdLst>
                <a:gd name="connsiteX0" fmla="*/ 0 w 1986935"/>
                <a:gd name="connsiteY0" fmla="*/ 103978 h 1039782"/>
                <a:gd name="connsiteX1" fmla="*/ 103978 w 1986935"/>
                <a:gd name="connsiteY1" fmla="*/ 0 h 1039782"/>
                <a:gd name="connsiteX2" fmla="*/ 1882957 w 1986935"/>
                <a:gd name="connsiteY2" fmla="*/ 0 h 1039782"/>
                <a:gd name="connsiteX3" fmla="*/ 1986935 w 1986935"/>
                <a:gd name="connsiteY3" fmla="*/ 103978 h 1039782"/>
                <a:gd name="connsiteX4" fmla="*/ 1986935 w 1986935"/>
                <a:gd name="connsiteY4" fmla="*/ 935804 h 1039782"/>
                <a:gd name="connsiteX5" fmla="*/ 1882957 w 1986935"/>
                <a:gd name="connsiteY5" fmla="*/ 1039782 h 1039782"/>
                <a:gd name="connsiteX6" fmla="*/ 103978 w 1986935"/>
                <a:gd name="connsiteY6" fmla="*/ 1039782 h 1039782"/>
                <a:gd name="connsiteX7" fmla="*/ 0 w 1986935"/>
                <a:gd name="connsiteY7" fmla="*/ 935804 h 1039782"/>
                <a:gd name="connsiteX8" fmla="*/ 0 w 1986935"/>
                <a:gd name="connsiteY8" fmla="*/ 103978 h 1039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6935" h="1039782">
                  <a:moveTo>
                    <a:pt x="0" y="103978"/>
                  </a:moveTo>
                  <a:cubicBezTo>
                    <a:pt x="0" y="46553"/>
                    <a:pt x="46553" y="0"/>
                    <a:pt x="103978" y="0"/>
                  </a:cubicBezTo>
                  <a:lnTo>
                    <a:pt x="1882957" y="0"/>
                  </a:lnTo>
                  <a:cubicBezTo>
                    <a:pt x="1940382" y="0"/>
                    <a:pt x="1986935" y="46553"/>
                    <a:pt x="1986935" y="103978"/>
                  </a:cubicBezTo>
                  <a:lnTo>
                    <a:pt x="1986935" y="935804"/>
                  </a:lnTo>
                  <a:cubicBezTo>
                    <a:pt x="1986935" y="993229"/>
                    <a:pt x="1940382" y="1039782"/>
                    <a:pt x="1882957" y="1039782"/>
                  </a:cubicBezTo>
                  <a:lnTo>
                    <a:pt x="103978" y="1039782"/>
                  </a:lnTo>
                  <a:cubicBezTo>
                    <a:pt x="46553" y="1039782"/>
                    <a:pt x="0" y="993229"/>
                    <a:pt x="0" y="935804"/>
                  </a:cubicBezTo>
                  <a:lnTo>
                    <a:pt x="0" y="103978"/>
                  </a:ln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34" tIns="99034" rIns="99034" bIns="99034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>
                  <a:latin typeface="Garamond" charset="0"/>
                  <a:ea typeface="Garamond" charset="0"/>
                  <a:cs typeface="Garamond" charset="0"/>
                </a:rPr>
                <a:t>-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latin typeface="Garamond" charset="0"/>
                  <a:ea typeface="Garamond" charset="0"/>
                  <a:cs typeface="Garamond" charset="0"/>
                </a:rPr>
                <a:t>Information/ </a:t>
              </a:r>
              <a:r>
                <a:rPr lang="en-US" sz="1600" kern="1200" dirty="0" err="1">
                  <a:latin typeface="Garamond" charset="0"/>
                  <a:ea typeface="Garamond" charset="0"/>
                  <a:cs typeface="Garamond" charset="0"/>
                </a:rPr>
                <a:t>sensibilisation</a:t>
              </a:r>
              <a:endParaRPr lang="en-US" sz="1600" kern="1200" dirty="0"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826809" y="4664165"/>
              <a:ext cx="1986935" cy="1279405"/>
            </a:xfrm>
            <a:prstGeom prst="roundRect">
              <a:avLst>
                <a:gd name="adj" fmla="val 10000"/>
              </a:avLst>
            </a:prstGeom>
            <a:solidFill>
              <a:srgbClr val="EBC0B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2047579" y="4873897"/>
              <a:ext cx="1986935" cy="1279405"/>
            </a:xfrm>
            <a:custGeom>
              <a:avLst/>
              <a:gdLst>
                <a:gd name="connsiteX0" fmla="*/ 0 w 1986935"/>
                <a:gd name="connsiteY0" fmla="*/ 127941 h 1279405"/>
                <a:gd name="connsiteX1" fmla="*/ 127941 w 1986935"/>
                <a:gd name="connsiteY1" fmla="*/ 0 h 1279405"/>
                <a:gd name="connsiteX2" fmla="*/ 1858995 w 1986935"/>
                <a:gd name="connsiteY2" fmla="*/ 0 h 1279405"/>
                <a:gd name="connsiteX3" fmla="*/ 1986936 w 1986935"/>
                <a:gd name="connsiteY3" fmla="*/ 127941 h 1279405"/>
                <a:gd name="connsiteX4" fmla="*/ 1986935 w 1986935"/>
                <a:gd name="connsiteY4" fmla="*/ 1151465 h 1279405"/>
                <a:gd name="connsiteX5" fmla="*/ 1858994 w 1986935"/>
                <a:gd name="connsiteY5" fmla="*/ 1279406 h 1279405"/>
                <a:gd name="connsiteX6" fmla="*/ 127941 w 1986935"/>
                <a:gd name="connsiteY6" fmla="*/ 1279405 h 1279405"/>
                <a:gd name="connsiteX7" fmla="*/ 0 w 1986935"/>
                <a:gd name="connsiteY7" fmla="*/ 1151464 h 1279405"/>
                <a:gd name="connsiteX8" fmla="*/ 0 w 1986935"/>
                <a:gd name="connsiteY8" fmla="*/ 127941 h 1279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6935" h="1279405">
                  <a:moveTo>
                    <a:pt x="0" y="127941"/>
                  </a:moveTo>
                  <a:cubicBezTo>
                    <a:pt x="0" y="57281"/>
                    <a:pt x="57281" y="0"/>
                    <a:pt x="127941" y="0"/>
                  </a:cubicBezTo>
                  <a:lnTo>
                    <a:pt x="1858995" y="0"/>
                  </a:lnTo>
                  <a:cubicBezTo>
                    <a:pt x="1929655" y="0"/>
                    <a:pt x="1986936" y="57281"/>
                    <a:pt x="1986936" y="127941"/>
                  </a:cubicBezTo>
                  <a:cubicBezTo>
                    <a:pt x="1986936" y="469116"/>
                    <a:pt x="1986935" y="810290"/>
                    <a:pt x="1986935" y="1151465"/>
                  </a:cubicBezTo>
                  <a:cubicBezTo>
                    <a:pt x="1986935" y="1222125"/>
                    <a:pt x="1929654" y="1279406"/>
                    <a:pt x="1858994" y="1279406"/>
                  </a:cubicBezTo>
                  <a:lnTo>
                    <a:pt x="127941" y="1279405"/>
                  </a:lnTo>
                  <a:cubicBezTo>
                    <a:pt x="57281" y="1279405"/>
                    <a:pt x="0" y="1222124"/>
                    <a:pt x="0" y="1151464"/>
                  </a:cubicBezTo>
                  <a:lnTo>
                    <a:pt x="0" y="127941"/>
                  </a:lnTo>
                  <a:close/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052" tIns="106052" rIns="106052" bIns="106052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>
                  <a:latin typeface="Garamond" charset="0"/>
                  <a:ea typeface="Garamond" charset="0"/>
                  <a:cs typeface="Garamond" charset="0"/>
                </a:rPr>
                <a:t>-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err="1">
                  <a:latin typeface="Garamond" charset="0"/>
                  <a:ea typeface="Garamond" charset="0"/>
                  <a:cs typeface="Garamond" charset="0"/>
                </a:rPr>
                <a:t>Prévention</a:t>
              </a:r>
              <a:r>
                <a:rPr lang="en-US" sz="1600" kern="1200" dirty="0">
                  <a:latin typeface="Garamond" charset="0"/>
                  <a:ea typeface="Garamond" charset="0"/>
                  <a:cs typeface="Garamond" charset="0"/>
                </a:rPr>
                <a:t> </a:t>
              </a:r>
              <a:r>
                <a:rPr lang="en-US" sz="1600" kern="1200" dirty="0" err="1">
                  <a:latin typeface="Garamond" charset="0"/>
                  <a:ea typeface="Garamond" charset="0"/>
                  <a:cs typeface="Garamond" charset="0"/>
                </a:rPr>
                <a:t>primaire</a:t>
              </a:r>
              <a:endParaRPr lang="en-US" sz="1600" kern="1200" dirty="0"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255286" y="4664165"/>
              <a:ext cx="1986935" cy="1279405"/>
            </a:xfrm>
            <a:prstGeom prst="roundRect">
              <a:avLst>
                <a:gd name="adj" fmla="val 10000"/>
              </a:avLst>
            </a:prstGeom>
            <a:solidFill>
              <a:srgbClr val="EBC0B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4476056" y="4873897"/>
              <a:ext cx="1986935" cy="1279405"/>
            </a:xfrm>
            <a:custGeom>
              <a:avLst/>
              <a:gdLst>
                <a:gd name="connsiteX0" fmla="*/ 0 w 1986935"/>
                <a:gd name="connsiteY0" fmla="*/ 127941 h 1279405"/>
                <a:gd name="connsiteX1" fmla="*/ 127941 w 1986935"/>
                <a:gd name="connsiteY1" fmla="*/ 0 h 1279405"/>
                <a:gd name="connsiteX2" fmla="*/ 1858995 w 1986935"/>
                <a:gd name="connsiteY2" fmla="*/ 0 h 1279405"/>
                <a:gd name="connsiteX3" fmla="*/ 1986936 w 1986935"/>
                <a:gd name="connsiteY3" fmla="*/ 127941 h 1279405"/>
                <a:gd name="connsiteX4" fmla="*/ 1986935 w 1986935"/>
                <a:gd name="connsiteY4" fmla="*/ 1151465 h 1279405"/>
                <a:gd name="connsiteX5" fmla="*/ 1858994 w 1986935"/>
                <a:gd name="connsiteY5" fmla="*/ 1279406 h 1279405"/>
                <a:gd name="connsiteX6" fmla="*/ 127941 w 1986935"/>
                <a:gd name="connsiteY6" fmla="*/ 1279405 h 1279405"/>
                <a:gd name="connsiteX7" fmla="*/ 0 w 1986935"/>
                <a:gd name="connsiteY7" fmla="*/ 1151464 h 1279405"/>
                <a:gd name="connsiteX8" fmla="*/ 0 w 1986935"/>
                <a:gd name="connsiteY8" fmla="*/ 127941 h 1279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6935" h="1279405">
                  <a:moveTo>
                    <a:pt x="0" y="127941"/>
                  </a:moveTo>
                  <a:cubicBezTo>
                    <a:pt x="0" y="57281"/>
                    <a:pt x="57281" y="0"/>
                    <a:pt x="127941" y="0"/>
                  </a:cubicBezTo>
                  <a:lnTo>
                    <a:pt x="1858995" y="0"/>
                  </a:lnTo>
                  <a:cubicBezTo>
                    <a:pt x="1929655" y="0"/>
                    <a:pt x="1986936" y="57281"/>
                    <a:pt x="1986936" y="127941"/>
                  </a:cubicBezTo>
                  <a:cubicBezTo>
                    <a:pt x="1986936" y="469116"/>
                    <a:pt x="1986935" y="810290"/>
                    <a:pt x="1986935" y="1151465"/>
                  </a:cubicBezTo>
                  <a:cubicBezTo>
                    <a:pt x="1986935" y="1222125"/>
                    <a:pt x="1929654" y="1279406"/>
                    <a:pt x="1858994" y="1279406"/>
                  </a:cubicBezTo>
                  <a:lnTo>
                    <a:pt x="127941" y="1279405"/>
                  </a:lnTo>
                  <a:cubicBezTo>
                    <a:pt x="57281" y="1279405"/>
                    <a:pt x="0" y="1222124"/>
                    <a:pt x="0" y="1151464"/>
                  </a:cubicBezTo>
                  <a:lnTo>
                    <a:pt x="0" y="127941"/>
                  </a:lnTo>
                  <a:close/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052" tIns="106052" rIns="106052" bIns="106052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>
                  <a:latin typeface="Garamond" charset="0"/>
                  <a:ea typeface="Garamond" charset="0"/>
                  <a:cs typeface="Garamond" charset="0"/>
                </a:rPr>
                <a:t>+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latin typeface="Garamond" charset="0"/>
                  <a:ea typeface="Garamond" charset="0"/>
                  <a:cs typeface="Garamond" charset="0"/>
                </a:rPr>
                <a:t>⬆Appel </a:t>
              </a:r>
              <a:r>
                <a:rPr lang="en-US" sz="1600" kern="1200" dirty="0" err="1">
                  <a:latin typeface="Garamond" charset="0"/>
                  <a:ea typeface="Garamond" charset="0"/>
                  <a:cs typeface="Garamond" charset="0"/>
                </a:rPr>
                <a:t>ligne</a:t>
              </a:r>
              <a:r>
                <a:rPr lang="en-US" sz="1600" kern="1200" dirty="0">
                  <a:latin typeface="Garamond" charset="0"/>
                  <a:ea typeface="Garamond" charset="0"/>
                  <a:cs typeface="Garamond" charset="0"/>
                </a:rPr>
                <a:t> </a:t>
              </a:r>
              <a:r>
                <a:rPr lang="en-US" sz="1600" kern="1200" dirty="0" err="1">
                  <a:latin typeface="Garamond" charset="0"/>
                  <a:ea typeface="Garamond" charset="0"/>
                  <a:cs typeface="Garamond" charset="0"/>
                </a:rPr>
                <a:t>d’aide</a:t>
              </a:r>
              <a:endParaRPr lang="en-US" sz="1600" kern="1200" dirty="0">
                <a:latin typeface="Garamond" charset="0"/>
                <a:ea typeface="Garamond" charset="0"/>
                <a:cs typeface="Garamond" charset="0"/>
              </a:endParaRP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latin typeface="Garamond" charset="0"/>
                  <a:ea typeface="Garamond" charset="0"/>
                  <a:cs typeface="Garamond" charset="0"/>
                </a:rPr>
                <a:t>⬆ </a:t>
              </a:r>
              <a:r>
                <a:rPr lang="en-US" sz="1600" kern="1200" dirty="0" err="1">
                  <a:latin typeface="Garamond" charset="0"/>
                  <a:ea typeface="Garamond" charset="0"/>
                  <a:cs typeface="Garamond" charset="0"/>
                </a:rPr>
                <a:t>Demandes</a:t>
              </a:r>
              <a:r>
                <a:rPr lang="en-US" sz="1600" kern="1200" dirty="0">
                  <a:latin typeface="Garamond" charset="0"/>
                  <a:ea typeface="Garamond" charset="0"/>
                  <a:cs typeface="Garamond" charset="0"/>
                </a:rPr>
                <a:t> de </a:t>
              </a:r>
              <a:r>
                <a:rPr lang="en-US" sz="1600" kern="1200" dirty="0" err="1">
                  <a:latin typeface="Garamond" charset="0"/>
                  <a:ea typeface="Garamond" charset="0"/>
                  <a:cs typeface="Garamond" charset="0"/>
                </a:rPr>
                <a:t>traitement</a:t>
              </a:r>
              <a:endParaRPr lang="en-US" sz="1600" kern="1200" dirty="0"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683762" y="3046515"/>
              <a:ext cx="1986935" cy="1039782"/>
            </a:xfrm>
            <a:prstGeom prst="roundRect">
              <a:avLst>
                <a:gd name="adj" fmla="val 10000"/>
              </a:avLst>
            </a:prstGeom>
            <a:solidFill>
              <a:srgbClr val="92D05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6904533" y="3256247"/>
              <a:ext cx="1986935" cy="1039782"/>
            </a:xfrm>
            <a:custGeom>
              <a:avLst/>
              <a:gdLst>
                <a:gd name="connsiteX0" fmla="*/ 0 w 1986935"/>
                <a:gd name="connsiteY0" fmla="*/ 103978 h 1039782"/>
                <a:gd name="connsiteX1" fmla="*/ 103978 w 1986935"/>
                <a:gd name="connsiteY1" fmla="*/ 0 h 1039782"/>
                <a:gd name="connsiteX2" fmla="*/ 1882957 w 1986935"/>
                <a:gd name="connsiteY2" fmla="*/ 0 h 1039782"/>
                <a:gd name="connsiteX3" fmla="*/ 1986935 w 1986935"/>
                <a:gd name="connsiteY3" fmla="*/ 103978 h 1039782"/>
                <a:gd name="connsiteX4" fmla="*/ 1986935 w 1986935"/>
                <a:gd name="connsiteY4" fmla="*/ 935804 h 1039782"/>
                <a:gd name="connsiteX5" fmla="*/ 1882957 w 1986935"/>
                <a:gd name="connsiteY5" fmla="*/ 1039782 h 1039782"/>
                <a:gd name="connsiteX6" fmla="*/ 103978 w 1986935"/>
                <a:gd name="connsiteY6" fmla="*/ 1039782 h 1039782"/>
                <a:gd name="connsiteX7" fmla="*/ 0 w 1986935"/>
                <a:gd name="connsiteY7" fmla="*/ 935804 h 1039782"/>
                <a:gd name="connsiteX8" fmla="*/ 0 w 1986935"/>
                <a:gd name="connsiteY8" fmla="*/ 103978 h 1039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6935" h="1039782">
                  <a:moveTo>
                    <a:pt x="0" y="103978"/>
                  </a:moveTo>
                  <a:cubicBezTo>
                    <a:pt x="0" y="46553"/>
                    <a:pt x="46553" y="0"/>
                    <a:pt x="103978" y="0"/>
                  </a:cubicBezTo>
                  <a:lnTo>
                    <a:pt x="1882957" y="0"/>
                  </a:lnTo>
                  <a:cubicBezTo>
                    <a:pt x="1940382" y="0"/>
                    <a:pt x="1986935" y="46553"/>
                    <a:pt x="1986935" y="103978"/>
                  </a:cubicBezTo>
                  <a:lnTo>
                    <a:pt x="1986935" y="935804"/>
                  </a:lnTo>
                  <a:cubicBezTo>
                    <a:pt x="1986935" y="993229"/>
                    <a:pt x="1940382" y="1039782"/>
                    <a:pt x="1882957" y="1039782"/>
                  </a:cubicBezTo>
                  <a:lnTo>
                    <a:pt x="103978" y="1039782"/>
                  </a:lnTo>
                  <a:cubicBezTo>
                    <a:pt x="46553" y="1039782"/>
                    <a:pt x="0" y="993229"/>
                    <a:pt x="0" y="935804"/>
                  </a:cubicBezTo>
                  <a:lnTo>
                    <a:pt x="0" y="103978"/>
                  </a:ln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34" tIns="99034" rIns="99034" bIns="99034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>
                  <a:latin typeface="Garamond" charset="0"/>
                  <a:ea typeface="Garamond" charset="0"/>
                  <a:cs typeface="Garamond" charset="0"/>
                </a:rPr>
                <a:t>-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latin typeface="Garamond" charset="0"/>
                  <a:ea typeface="Garamond" charset="0"/>
                  <a:cs typeface="Garamond" charset="0"/>
                </a:rPr>
                <a:t>Intervention </a:t>
              </a:r>
              <a:r>
                <a:rPr lang="en-US" sz="1600" kern="1200" dirty="0" err="1">
                  <a:latin typeface="Garamond" charset="0"/>
                  <a:ea typeface="Garamond" charset="0"/>
                  <a:cs typeface="Garamond" charset="0"/>
                </a:rPr>
                <a:t>en</a:t>
              </a:r>
              <a:r>
                <a:rPr lang="en-US" sz="1600" kern="1200" dirty="0">
                  <a:latin typeface="Garamond" charset="0"/>
                  <a:ea typeface="Garamond" charset="0"/>
                  <a:cs typeface="Garamond" charset="0"/>
                </a:rPr>
                <a:t> milieu </a:t>
              </a:r>
              <a:r>
                <a:rPr lang="en-US" sz="1600" kern="1200" dirty="0" err="1">
                  <a:latin typeface="Garamond" charset="0"/>
                  <a:ea typeface="Garamond" charset="0"/>
                  <a:cs typeface="Garamond" charset="0"/>
                </a:rPr>
                <a:t>scolaire</a:t>
              </a:r>
              <a:endParaRPr lang="en-US" sz="1600" kern="1200" dirty="0"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683762" y="4664165"/>
              <a:ext cx="1986935" cy="1279405"/>
            </a:xfrm>
            <a:prstGeom prst="roundRect">
              <a:avLst>
                <a:gd name="adj" fmla="val 10000"/>
              </a:avLst>
            </a:prstGeom>
            <a:solidFill>
              <a:srgbClr val="92D05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6904533" y="4873897"/>
              <a:ext cx="1986935" cy="1279405"/>
            </a:xfrm>
            <a:custGeom>
              <a:avLst/>
              <a:gdLst>
                <a:gd name="connsiteX0" fmla="*/ 0 w 1986935"/>
                <a:gd name="connsiteY0" fmla="*/ 127941 h 1279405"/>
                <a:gd name="connsiteX1" fmla="*/ 127941 w 1986935"/>
                <a:gd name="connsiteY1" fmla="*/ 0 h 1279405"/>
                <a:gd name="connsiteX2" fmla="*/ 1858995 w 1986935"/>
                <a:gd name="connsiteY2" fmla="*/ 0 h 1279405"/>
                <a:gd name="connsiteX3" fmla="*/ 1986936 w 1986935"/>
                <a:gd name="connsiteY3" fmla="*/ 127941 h 1279405"/>
                <a:gd name="connsiteX4" fmla="*/ 1986935 w 1986935"/>
                <a:gd name="connsiteY4" fmla="*/ 1151465 h 1279405"/>
                <a:gd name="connsiteX5" fmla="*/ 1858994 w 1986935"/>
                <a:gd name="connsiteY5" fmla="*/ 1279406 h 1279405"/>
                <a:gd name="connsiteX6" fmla="*/ 127941 w 1986935"/>
                <a:gd name="connsiteY6" fmla="*/ 1279405 h 1279405"/>
                <a:gd name="connsiteX7" fmla="*/ 0 w 1986935"/>
                <a:gd name="connsiteY7" fmla="*/ 1151464 h 1279405"/>
                <a:gd name="connsiteX8" fmla="*/ 0 w 1986935"/>
                <a:gd name="connsiteY8" fmla="*/ 127941 h 1279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6935" h="1279405">
                  <a:moveTo>
                    <a:pt x="0" y="127941"/>
                  </a:moveTo>
                  <a:cubicBezTo>
                    <a:pt x="0" y="57281"/>
                    <a:pt x="57281" y="0"/>
                    <a:pt x="127941" y="0"/>
                  </a:cubicBezTo>
                  <a:lnTo>
                    <a:pt x="1858995" y="0"/>
                  </a:lnTo>
                  <a:cubicBezTo>
                    <a:pt x="1929655" y="0"/>
                    <a:pt x="1986936" y="57281"/>
                    <a:pt x="1986936" y="127941"/>
                  </a:cubicBezTo>
                  <a:cubicBezTo>
                    <a:pt x="1986936" y="469116"/>
                    <a:pt x="1986935" y="810290"/>
                    <a:pt x="1986935" y="1151465"/>
                  </a:cubicBezTo>
                  <a:cubicBezTo>
                    <a:pt x="1986935" y="1222125"/>
                    <a:pt x="1929654" y="1279406"/>
                    <a:pt x="1858994" y="1279406"/>
                  </a:cubicBezTo>
                  <a:lnTo>
                    <a:pt x="127941" y="1279405"/>
                  </a:lnTo>
                  <a:cubicBezTo>
                    <a:pt x="57281" y="1279405"/>
                    <a:pt x="0" y="1222124"/>
                    <a:pt x="0" y="1151464"/>
                  </a:cubicBezTo>
                  <a:lnTo>
                    <a:pt x="0" y="127941"/>
                  </a:lnTo>
                  <a:close/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8432" tIns="98432" rIns="98432" bIns="9843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latin typeface="Garamond" charset="0"/>
                  <a:ea typeface="Garamond" charset="0"/>
                  <a:cs typeface="Garamond" charset="0"/>
                </a:rPr>
                <a:t>⬆ </a:t>
              </a:r>
              <a:r>
                <a:rPr lang="en-US" sz="1600" kern="1200" dirty="0" err="1">
                  <a:latin typeface="Garamond" charset="0"/>
                  <a:ea typeface="Garamond" charset="0"/>
                  <a:cs typeface="Garamond" charset="0"/>
                </a:rPr>
                <a:t>Connaissances</a:t>
              </a:r>
              <a:r>
                <a:rPr lang="en-US" sz="1600" kern="1200" dirty="0">
                  <a:latin typeface="Garamond" charset="0"/>
                  <a:ea typeface="Garamond" charset="0"/>
                  <a:cs typeface="Garamond" charset="0"/>
                </a:rPr>
                <a:t> et attitudes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latin typeface="Garamond" charset="0"/>
                  <a:ea typeface="Garamond" charset="0"/>
                  <a:cs typeface="Garamond" charset="0"/>
                </a:rPr>
                <a:t>➞ </a:t>
              </a:r>
              <a:r>
                <a:rPr lang="en-US" sz="1600" dirty="0" err="1">
                  <a:latin typeface="Garamond" charset="0"/>
                  <a:ea typeface="Garamond" charset="0"/>
                  <a:cs typeface="Garamond" charset="0"/>
                </a:rPr>
                <a:t>C</a:t>
              </a:r>
              <a:r>
                <a:rPr lang="en-US" sz="1600" kern="1200" dirty="0" err="1">
                  <a:latin typeface="Garamond" charset="0"/>
                  <a:ea typeface="Garamond" charset="0"/>
                  <a:cs typeface="Garamond" charset="0"/>
                </a:rPr>
                <a:t>omportements</a:t>
              </a:r>
              <a:endParaRPr lang="en-US" sz="1600" kern="1200" dirty="0"/>
            </a:p>
          </p:txBody>
        </p:sp>
      </p:grpSp>
      <p:sp>
        <p:nvSpPr>
          <p:cNvPr id="29" name="Slide Number Placeholder 28"/>
          <p:cNvSpPr>
            <a:spLocks noGrp="1"/>
          </p:cNvSpPr>
          <p:nvPr>
            <p:ph type="sldNum" sz="quarter" idx="4294967295"/>
          </p:nvPr>
        </p:nvSpPr>
        <p:spPr>
          <a:xfrm>
            <a:off x="7010400" y="6237288"/>
            <a:ext cx="2133600" cy="365125"/>
          </a:xfrm>
        </p:spPr>
        <p:txBody>
          <a:bodyPr/>
          <a:lstStyle/>
          <a:p>
            <a:r>
              <a:rPr lang="fr-CA" dirty="0" smtClean="0"/>
              <a:t>11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001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22"/>
    </mc:Choice>
    <mc:Fallback xmlns="">
      <p:transition spd="slow" advTm="9192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755576" y="-99392"/>
            <a:ext cx="772833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9pPr>
          </a:lstStyle>
          <a:p>
            <a:pPr>
              <a:lnSpc>
                <a:spcPts val="4400"/>
              </a:lnSpc>
            </a:pPr>
            <a:r>
              <a:rPr lang="en-CA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Comment </a:t>
            </a:r>
            <a:r>
              <a:rPr lang="en-CA" sz="3200" kern="0" dirty="0" err="1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agir</a:t>
            </a:r>
            <a:r>
              <a:rPr lang="en-CA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 sur les </a:t>
            </a:r>
            <a:r>
              <a:rPr lang="en-CA" sz="3200" kern="0" dirty="0" err="1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facteurs</a:t>
            </a:r>
            <a:r>
              <a:rPr lang="en-CA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CA" sz="3200" kern="0" dirty="0" err="1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risque</a:t>
            </a:r>
            <a:endParaRPr lang="fr-CA" sz="3200" kern="0" dirty="0">
              <a:solidFill>
                <a:srgbClr val="118A45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602988952"/>
              </p:ext>
            </p:extLst>
          </p:nvPr>
        </p:nvGraphicFramePr>
        <p:xfrm>
          <a:off x="107504" y="1052736"/>
          <a:ext cx="8844627" cy="5643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7010400" y="6237288"/>
            <a:ext cx="2133600" cy="365125"/>
          </a:xfrm>
        </p:spPr>
        <p:txBody>
          <a:bodyPr/>
          <a:lstStyle/>
          <a:p>
            <a:r>
              <a:rPr lang="fr-CA" dirty="0" smtClean="0"/>
              <a:t>12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942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41"/>
    </mc:Choice>
    <mc:Fallback xmlns="">
      <p:transition spd="slow" advTm="10224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755576" y="-99392"/>
            <a:ext cx="772833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9pPr>
          </a:lstStyle>
          <a:p>
            <a:pPr>
              <a:lnSpc>
                <a:spcPts val="4400"/>
              </a:lnSpc>
            </a:pPr>
            <a:r>
              <a:rPr lang="en-CA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Comment </a:t>
            </a:r>
            <a:r>
              <a:rPr lang="en-CA" sz="3200" kern="0" dirty="0" err="1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agir</a:t>
            </a:r>
            <a:r>
              <a:rPr lang="en-CA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 sur les </a:t>
            </a:r>
            <a:r>
              <a:rPr lang="en-CA" sz="3200" kern="0" dirty="0" err="1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facteurs</a:t>
            </a:r>
            <a:r>
              <a:rPr lang="en-CA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CA" sz="3200" kern="0" dirty="0" err="1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risque</a:t>
            </a:r>
            <a:endParaRPr lang="fr-CA" sz="3200" kern="0" dirty="0">
              <a:solidFill>
                <a:srgbClr val="118A45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958459241"/>
              </p:ext>
            </p:extLst>
          </p:nvPr>
        </p:nvGraphicFramePr>
        <p:xfrm>
          <a:off x="611560" y="1397000"/>
          <a:ext cx="8064896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7010400" y="6237288"/>
            <a:ext cx="2133600" cy="365125"/>
          </a:xfrm>
        </p:spPr>
        <p:txBody>
          <a:bodyPr/>
          <a:lstStyle/>
          <a:p>
            <a:r>
              <a:rPr lang="en-CA" dirty="0" smtClean="0"/>
              <a:t>13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1167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25"/>
    </mc:Choice>
    <mc:Fallback xmlns="">
      <p:transition spd="slow" advTm="7272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752600"/>
            <a:ext cx="7772400" cy="4114800"/>
          </a:xfrm>
        </p:spPr>
        <p:txBody>
          <a:bodyPr/>
          <a:lstStyle/>
          <a:p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Déployer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une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multitude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d’initiatives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éducation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politique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Déployer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des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mesures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au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niveau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l’offre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jeu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⬇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disponibilité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du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jeu</a:t>
            </a:r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⬇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disponibilité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des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jeux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problématiques</a:t>
            </a:r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Déployer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des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mesures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au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niveau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des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lieux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jeu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237288"/>
            <a:ext cx="2133600" cy="365125"/>
          </a:xfrm>
        </p:spPr>
        <p:txBody>
          <a:bodyPr/>
          <a:lstStyle/>
          <a:p>
            <a:r>
              <a:rPr lang="en-CA" dirty="0" smtClean="0"/>
              <a:t>14</a:t>
            </a:r>
            <a:endParaRPr lang="en-CA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11560" y="169577"/>
            <a:ext cx="772833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9pPr>
          </a:lstStyle>
          <a:p>
            <a:pPr>
              <a:lnSpc>
                <a:spcPts val="4400"/>
              </a:lnSpc>
            </a:pPr>
            <a:r>
              <a:rPr lang="fr-CA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Meilleures pratiques </a:t>
            </a:r>
          </a:p>
        </p:txBody>
      </p:sp>
    </p:spTree>
    <p:extLst>
      <p:ext uri="{BB962C8B-B14F-4D97-AF65-F5344CB8AC3E}">
        <p14:creationId xmlns:p14="http://schemas.microsoft.com/office/powerpoint/2010/main" val="205704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20"/>
    </mc:Choice>
    <mc:Fallback xmlns="">
      <p:transition spd="slow" advTm="7422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3140968"/>
            <a:ext cx="7246168" cy="2133600"/>
          </a:xfrm>
        </p:spPr>
        <p:txBody>
          <a:bodyPr/>
          <a:lstStyle/>
          <a:p>
            <a:pPr marL="514350" indent="-514350">
              <a:buSzPct val="90000"/>
              <a:buFont typeface="+mj-lt"/>
              <a:buAutoNum type="arabicPeriod" startAt="3"/>
            </a:pPr>
            <a:r>
              <a:rPr lang="en-US" sz="3200" dirty="0" err="1" smtClean="0"/>
              <a:t>Jeu</a:t>
            </a:r>
            <a:r>
              <a:rPr lang="en-US" sz="3200" dirty="0" smtClean="0"/>
              <a:t> </a:t>
            </a:r>
            <a:r>
              <a:rPr lang="en-US" sz="3200" dirty="0" err="1" smtClean="0"/>
              <a:t>responsable</a:t>
            </a:r>
            <a:r>
              <a:rPr lang="en-US" sz="3200" dirty="0" smtClean="0"/>
              <a:t> : </a:t>
            </a:r>
            <a:br>
              <a:rPr lang="en-US" sz="3200" dirty="0" smtClean="0"/>
            </a:br>
            <a:r>
              <a:rPr lang="en-US" sz="3200" dirty="0" smtClean="0"/>
              <a:t>critique et </a:t>
            </a:r>
            <a:r>
              <a:rPr lang="en-US" sz="3200" dirty="0" err="1" smtClean="0"/>
              <a:t>pistes</a:t>
            </a:r>
            <a:r>
              <a:rPr lang="en-US" sz="3200" dirty="0" smtClean="0"/>
              <a:t> de solution</a:t>
            </a:r>
            <a:endParaRPr lang="en-US" sz="3200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010400" y="6244290"/>
            <a:ext cx="2133600" cy="365125"/>
          </a:xfrm>
        </p:spPr>
        <p:txBody>
          <a:bodyPr/>
          <a:lstStyle/>
          <a:p>
            <a:r>
              <a:rPr lang="fr-CA" sz="1000" dirty="0" smtClean="0">
                <a:latin typeface="Arial" charset="0"/>
                <a:ea typeface="Arial" charset="0"/>
                <a:cs typeface="Arial" charset="0"/>
              </a:rPr>
              <a:t>15</a:t>
            </a:r>
            <a:endParaRPr lang="en-CA" sz="1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108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611560" y="169577"/>
            <a:ext cx="772833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9pPr>
          </a:lstStyle>
          <a:p>
            <a:pPr>
              <a:lnSpc>
                <a:spcPts val="4400"/>
              </a:lnSpc>
            </a:pPr>
            <a:r>
              <a:rPr lang="fr-CA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Qui est responsable?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739147550"/>
              </p:ext>
            </p:extLst>
          </p:nvPr>
        </p:nvGraphicFramePr>
        <p:xfrm>
          <a:off x="0" y="1582452"/>
          <a:ext cx="10044607" cy="4773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18475" y="3507736"/>
            <a:ext cx="22717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Responsabilité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7010400" y="6237288"/>
            <a:ext cx="2133600" cy="365125"/>
          </a:xfrm>
        </p:spPr>
        <p:txBody>
          <a:bodyPr/>
          <a:lstStyle/>
          <a:p>
            <a:r>
              <a:rPr lang="en-CA" dirty="0" smtClean="0"/>
              <a:t>16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904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52"/>
    </mc:Choice>
    <mc:Fallback xmlns="">
      <p:transition spd="slow" advTm="54052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611560" y="169577"/>
            <a:ext cx="772833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9pPr>
          </a:lstStyle>
          <a:p>
            <a:pPr>
              <a:lnSpc>
                <a:spcPts val="4400"/>
              </a:lnSpc>
            </a:pPr>
            <a:r>
              <a:rPr lang="fr-CA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Prévention et responsabilité individuelle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094918904"/>
              </p:ext>
            </p:extLst>
          </p:nvPr>
        </p:nvGraphicFramePr>
        <p:xfrm>
          <a:off x="0" y="1607430"/>
          <a:ext cx="10044607" cy="4773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8834" y="2852936"/>
            <a:ext cx="2766938" cy="153916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 flipH="1" flipV="1">
            <a:off x="6156176" y="4005064"/>
            <a:ext cx="720080" cy="3870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V="1">
            <a:off x="2915816" y="3969401"/>
            <a:ext cx="723018" cy="422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5022303" y="2353226"/>
            <a:ext cx="0" cy="6421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Oval Callout 8"/>
          <p:cNvSpPr/>
          <p:nvPr/>
        </p:nvSpPr>
        <p:spPr bwMode="auto">
          <a:xfrm>
            <a:off x="1403648" y="2060848"/>
            <a:ext cx="1922512" cy="792088"/>
          </a:xfrm>
          <a:prstGeom prst="wedgeEllipseCallout">
            <a:avLst>
              <a:gd name="adj1" fmla="val 68356"/>
              <a:gd name="adj2" fmla="val 106873"/>
            </a:avLst>
          </a:prstGeom>
          <a:solidFill>
            <a:srgbClr val="FFB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  <a:ea typeface="Garamond" charset="0"/>
                <a:cs typeface="Garamond" charset="0"/>
              </a:rPr>
              <a:t>Rôle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  <a:ea typeface="Garamond" charset="0"/>
                <a:cs typeface="Garamond" charset="0"/>
              </a:rPr>
              <a:t> de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  <a:ea typeface="Garamond" charset="0"/>
                <a:cs typeface="Garamond" charset="0"/>
              </a:rPr>
              <a:t>l’état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  <a:ea typeface="Garamond" charset="0"/>
                <a:cs typeface="Garamond" charset="0"/>
              </a:rPr>
              <a:t>?</a:t>
            </a:r>
          </a:p>
        </p:txBody>
      </p:sp>
      <p:sp>
        <p:nvSpPr>
          <p:cNvPr id="10" name="Oval Callout 9"/>
          <p:cNvSpPr/>
          <p:nvPr/>
        </p:nvSpPr>
        <p:spPr bwMode="auto">
          <a:xfrm>
            <a:off x="6718446" y="2040815"/>
            <a:ext cx="2318050" cy="864121"/>
          </a:xfrm>
          <a:prstGeom prst="wedgeEllipseCallout">
            <a:avLst>
              <a:gd name="adj1" fmla="val -65334"/>
              <a:gd name="adj2" fmla="val 99073"/>
            </a:avLst>
          </a:prstGeom>
          <a:solidFill>
            <a:srgbClr val="FFB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  <a:ea typeface="Garamond" charset="0"/>
                <a:cs typeface="Garamond" charset="0"/>
              </a:rPr>
              <a:t>Rôle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  <a:ea typeface="Garamond" charset="0"/>
                <a:cs typeface="Garamond" charset="0"/>
              </a:rPr>
              <a:t> de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  <a:ea typeface="Garamond" charset="0"/>
                <a:cs typeface="Garamond" charset="0"/>
              </a:rPr>
              <a:t>l’opérateur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  <a:ea typeface="Garamond" charset="0"/>
                <a:cs typeface="Garamond" charset="0"/>
              </a:rPr>
              <a:t>?</a:t>
            </a:r>
          </a:p>
        </p:txBody>
      </p:sp>
      <p:sp>
        <p:nvSpPr>
          <p:cNvPr id="12" name="Oval Callout 11"/>
          <p:cNvSpPr/>
          <p:nvPr/>
        </p:nvSpPr>
        <p:spPr bwMode="auto">
          <a:xfrm>
            <a:off x="2123728" y="5877272"/>
            <a:ext cx="1922512" cy="792088"/>
          </a:xfrm>
          <a:prstGeom prst="wedgeEllipseCallout">
            <a:avLst>
              <a:gd name="adj1" fmla="val 83139"/>
              <a:gd name="adj2" fmla="val -122450"/>
            </a:avLst>
          </a:prstGeom>
          <a:solidFill>
            <a:srgbClr val="FFB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  <a:ea typeface="Garamond" charset="0"/>
                <a:cs typeface="Garamond" charset="0"/>
              </a:rPr>
              <a:t>Rôle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  <a:ea typeface="Garamond" charset="0"/>
                <a:cs typeface="Garamond" charset="0"/>
              </a:rPr>
              <a:t> du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  <a:ea typeface="Garamond" charset="0"/>
                <a:cs typeface="Garamond" charset="0"/>
              </a:rPr>
              <a:t>joueur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  <a:ea typeface="Garamond" charset="0"/>
                <a:cs typeface="Garamond" charset="0"/>
              </a:rPr>
              <a:t>?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294967295"/>
          </p:nvPr>
        </p:nvSpPr>
        <p:spPr>
          <a:xfrm>
            <a:off x="7010400" y="6237288"/>
            <a:ext cx="2133600" cy="365125"/>
          </a:xfrm>
        </p:spPr>
        <p:txBody>
          <a:bodyPr/>
          <a:lstStyle/>
          <a:p>
            <a:r>
              <a:rPr lang="fr-CA" dirty="0" smtClean="0"/>
              <a:t>17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4375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74"/>
    </mc:Choice>
    <mc:Fallback xmlns="">
      <p:transition spd="slow" advTm="4047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611560" y="169577"/>
            <a:ext cx="772833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9pPr>
          </a:lstStyle>
          <a:p>
            <a:pPr>
              <a:lnSpc>
                <a:spcPts val="4400"/>
              </a:lnSpc>
            </a:pPr>
            <a:r>
              <a:rPr lang="fr-CA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Responsabilisation des joueurs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404893476"/>
              </p:ext>
            </p:extLst>
          </p:nvPr>
        </p:nvGraphicFramePr>
        <p:xfrm>
          <a:off x="-1764704" y="1268760"/>
          <a:ext cx="8928991" cy="4007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694491" y="1903229"/>
            <a:ext cx="2817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800" dirty="0">
                <a:latin typeface="Garamond" charset="0"/>
                <a:ea typeface="Garamond" charset="0"/>
                <a:cs typeface="Garamond" charset="0"/>
              </a:rPr>
              <a:t>Les </a:t>
            </a:r>
            <a:r>
              <a:rPr lang="en-US" sz="1800" dirty="0" err="1">
                <a:latin typeface="Garamond" charset="0"/>
                <a:ea typeface="Garamond" charset="0"/>
                <a:cs typeface="Garamond" charset="0"/>
              </a:rPr>
              <a:t>stratégies</a:t>
            </a:r>
            <a:r>
              <a:rPr lang="en-US" sz="18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1800" dirty="0" err="1">
                <a:latin typeface="Garamond" charset="0"/>
                <a:ea typeface="Garamond" charset="0"/>
                <a:cs typeface="Garamond" charset="0"/>
              </a:rPr>
              <a:t>éducatives</a:t>
            </a:r>
            <a:endParaRPr lang="en-US" sz="18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9" name="Down Arrow 8"/>
          <p:cNvSpPr/>
          <p:nvPr/>
        </p:nvSpPr>
        <p:spPr bwMode="auto">
          <a:xfrm>
            <a:off x="6777955" y="2780928"/>
            <a:ext cx="772664" cy="978408"/>
          </a:xfrm>
          <a:prstGeom prst="downArrow">
            <a:avLst/>
          </a:prstGeom>
          <a:solidFill>
            <a:srgbClr val="FFB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3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72106" y="3911560"/>
            <a:ext cx="2475999" cy="83099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latin typeface="Garamond" charset="0"/>
                <a:ea typeface="Garamond" charset="0"/>
                <a:cs typeface="Garamond" charset="0"/>
              </a:rPr>
              <a:t>Responsabilisation</a:t>
            </a:r>
            <a:r>
              <a:rPr lang="en-US" dirty="0">
                <a:latin typeface="Garamond" charset="0"/>
                <a:ea typeface="Garamond" charset="0"/>
                <a:cs typeface="Garamond" charset="0"/>
              </a:rPr>
              <a:t> </a:t>
            </a:r>
          </a:p>
          <a:p>
            <a:pPr algn="ctr"/>
            <a:r>
              <a:rPr lang="en-US" dirty="0">
                <a:latin typeface="Garamond" charset="0"/>
                <a:ea typeface="Garamond" charset="0"/>
                <a:cs typeface="Garamond" charset="0"/>
              </a:rPr>
              <a:t>du </a:t>
            </a:r>
            <a:r>
              <a:rPr lang="en-US" dirty="0" err="1">
                <a:latin typeface="Garamond" charset="0"/>
                <a:ea typeface="Garamond" charset="0"/>
                <a:cs typeface="Garamond" charset="0"/>
              </a:rPr>
              <a:t>joueur</a:t>
            </a:r>
            <a:endParaRPr lang="en-US" dirty="0">
              <a:latin typeface="Garamond" charset="0"/>
              <a:ea typeface="Garamond" charset="0"/>
              <a:cs typeface="Garamond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5364088" y="1268760"/>
            <a:ext cx="0" cy="50869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5991" y="5173588"/>
            <a:ext cx="2451100" cy="1536700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7010400" y="6237288"/>
            <a:ext cx="2133600" cy="365125"/>
          </a:xfrm>
        </p:spPr>
        <p:txBody>
          <a:bodyPr/>
          <a:lstStyle/>
          <a:p>
            <a:r>
              <a:rPr lang="en-CA" dirty="0" smtClean="0"/>
              <a:t>18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8494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28"/>
    </mc:Choice>
    <mc:Fallback xmlns="">
      <p:transition spd="slow" advTm="6042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-43305"/>
            <a:ext cx="828092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9pPr>
          </a:lstStyle>
          <a:p>
            <a:pPr>
              <a:lnSpc>
                <a:spcPts val="4400"/>
              </a:lnSpc>
            </a:pPr>
            <a:r>
              <a:rPr lang="fr-CA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Prévention dans l’offre de jeu </a:t>
            </a:r>
            <a:r>
              <a:rPr lang="mr-IN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fr-CA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 le cas des appareils de loterie vidéo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5364088" y="1700808"/>
            <a:ext cx="0" cy="50869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568" y="1678684"/>
            <a:ext cx="4411432" cy="33569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96136" y="5292779"/>
            <a:ext cx="3149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aramond" charset="0"/>
                <a:ea typeface="Garamond" charset="0"/>
                <a:cs typeface="Garamond" charset="0"/>
              </a:rPr>
              <a:t>Concentration de </a:t>
            </a:r>
            <a:r>
              <a:rPr lang="en-US" dirty="0" err="1">
                <a:latin typeface="Garamond" charset="0"/>
                <a:ea typeface="Garamond" charset="0"/>
                <a:cs typeface="Garamond" charset="0"/>
              </a:rPr>
              <a:t>l’offre</a:t>
            </a:r>
            <a:endParaRPr lang="en-US" dirty="0">
              <a:latin typeface="Garamond" charset="0"/>
              <a:ea typeface="Garamond" charset="0"/>
              <a:cs typeface="Garamond" charset="0"/>
            </a:endParaRPr>
          </a:p>
          <a:p>
            <a:pPr algn="ctr"/>
            <a:r>
              <a:rPr lang="en-US" dirty="0" err="1">
                <a:latin typeface="Garamond" charset="0"/>
                <a:ea typeface="Garamond" charset="0"/>
                <a:cs typeface="Garamond" charset="0"/>
              </a:rPr>
              <a:t>Inégalités</a:t>
            </a:r>
            <a:r>
              <a:rPr lang="en-US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dirty="0" err="1">
                <a:latin typeface="Garamond" charset="0"/>
                <a:ea typeface="Garamond" charset="0"/>
                <a:cs typeface="Garamond" charset="0"/>
              </a:rPr>
              <a:t>sociales</a:t>
            </a:r>
            <a:endParaRPr lang="en-US" dirty="0">
              <a:latin typeface="Garamond" charset="0"/>
              <a:ea typeface="Garamond" charset="0"/>
              <a:cs typeface="Garamond" charset="0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650209679"/>
              </p:ext>
            </p:extLst>
          </p:nvPr>
        </p:nvGraphicFramePr>
        <p:xfrm>
          <a:off x="-1764704" y="1700808"/>
          <a:ext cx="8928991" cy="4007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7010400" y="6237288"/>
            <a:ext cx="2133600" cy="365125"/>
          </a:xfrm>
        </p:spPr>
        <p:txBody>
          <a:bodyPr/>
          <a:lstStyle/>
          <a:p>
            <a:r>
              <a:rPr lang="en-CA" dirty="0" smtClean="0"/>
              <a:t>19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8357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15"/>
    </mc:Choice>
    <mc:Fallback xmlns="">
      <p:transition spd="slow" advTm="8541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010400" y="6244290"/>
            <a:ext cx="2133600" cy="365125"/>
          </a:xfrm>
        </p:spPr>
        <p:txBody>
          <a:bodyPr/>
          <a:lstStyle/>
          <a:p>
            <a:r>
              <a:rPr lang="fr-CA" sz="1000" dirty="0">
                <a:latin typeface="Arial" charset="0"/>
                <a:ea typeface="Arial" charset="0"/>
                <a:cs typeface="Arial" charset="0"/>
              </a:rPr>
              <a:t>2</a:t>
            </a:r>
            <a:endParaRPr lang="en-CA" sz="1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39416" y="288032"/>
            <a:ext cx="8595320" cy="968130"/>
          </a:xfrm>
          <a:prstGeom prst="rect">
            <a:avLst/>
          </a:prstGeom>
          <a:ln>
            <a:noFill/>
          </a:ln>
          <a:effectLst/>
        </p:spPr>
        <p:txBody>
          <a:bodyPr vert="horz" lIns="0" rIns="0" bIns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200" i="0" u="none" strike="noStrike" kern="1200" cap="none" spc="0" normalizeH="0" baseline="0" noProof="0" dirty="0">
                <a:ln>
                  <a:noFill/>
                </a:ln>
                <a:solidFill>
                  <a:srgbClr val="118A45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Plan de la présentation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563490" y="1734002"/>
            <a:ext cx="7413122" cy="4032448"/>
          </a:xfrm>
          <a:prstGeom prst="rect">
            <a:avLst/>
          </a:prstGeom>
        </p:spPr>
        <p:txBody>
          <a:bodyPr vert="horz" lIns="91440" tIns="45720" rIns="91440" bIns="45720" numCol="1" rtlCol="0">
            <a:normAutofit fontScale="92500" lnSpcReduction="10000"/>
          </a:bodyPr>
          <a:lstStyle/>
          <a:p>
            <a:pPr marL="457200" indent="-457200" defTabSz="457200" fontAlgn="auto">
              <a:lnSpc>
                <a:spcPct val="120000"/>
              </a:lnSpc>
              <a:spcBef>
                <a:spcPct val="20000"/>
              </a:spcBef>
              <a:spcAft>
                <a:spcPts val="312"/>
              </a:spcAft>
              <a:buSzPct val="80000"/>
              <a:buFont typeface="+mj-lt"/>
              <a:buAutoNum type="arabicPeriod"/>
              <a:defRPr/>
            </a:pPr>
            <a:endParaRPr lang="fr-CA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312"/>
              </a:spcAft>
              <a:buClrTx/>
              <a:buSzPct val="80000"/>
              <a:buFont typeface="+mj-lt"/>
              <a:buAutoNum type="arabicPeriod"/>
              <a:tabLst/>
              <a:defRPr/>
            </a:pPr>
            <a:r>
              <a:rPr lang="fr-CA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Modèle de santé publique</a:t>
            </a:r>
            <a:endParaRPr kumimoji="0" lang="fr-CA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312"/>
              </a:spcAft>
              <a:buClrTx/>
              <a:buSzPct val="80000"/>
              <a:buFont typeface="+mj-lt"/>
              <a:buAutoNum type="arabicPeriod"/>
              <a:tabLst/>
              <a:defRPr/>
            </a:pPr>
            <a:r>
              <a:rPr lang="fr-CA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Bref survol </a:t>
            </a:r>
            <a:r>
              <a:rPr lang="mr-IN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fr-CA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Jeux de hasard et d’argent et prévention</a:t>
            </a:r>
          </a:p>
          <a:p>
            <a:pPr marL="914400" lvl="1" indent="-457200" defTabSz="457200" fontAlgn="auto">
              <a:lnSpc>
                <a:spcPct val="120000"/>
              </a:lnSpc>
              <a:spcBef>
                <a:spcPct val="20000"/>
              </a:spcBef>
              <a:spcAft>
                <a:spcPts val="312"/>
              </a:spcAft>
              <a:buSzPct val="80000"/>
              <a:buFont typeface="Arial" panose="020B0604020202020204" pitchFamily="34" charset="0"/>
              <a:buChar char="•"/>
              <a:defRPr/>
            </a:pPr>
            <a:r>
              <a:rPr lang="fr-CA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Jeu problématique et facteurs de risque</a:t>
            </a:r>
          </a:p>
          <a:p>
            <a:pPr marL="914400" lvl="1" indent="-457200" defTabSz="457200" fontAlgn="auto">
              <a:lnSpc>
                <a:spcPct val="120000"/>
              </a:lnSpc>
              <a:spcBef>
                <a:spcPct val="20000"/>
              </a:spcBef>
              <a:spcAft>
                <a:spcPts val="312"/>
              </a:spcAft>
              <a:buSzPct val="80000"/>
              <a:buFont typeface="Arial" panose="020B0604020202020204" pitchFamily="34" charset="0"/>
              <a:buChar char="•"/>
              <a:defRPr/>
            </a:pPr>
            <a:r>
              <a:rPr lang="en-CA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Pistes</a:t>
            </a:r>
            <a:r>
              <a:rPr lang="en-CA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d’intervention</a:t>
            </a:r>
            <a:r>
              <a:rPr lang="en-CA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et </a:t>
            </a:r>
            <a:r>
              <a:rPr lang="en-CA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meilleures</a:t>
            </a:r>
            <a:r>
              <a:rPr lang="en-CA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pratiques</a:t>
            </a:r>
            <a:endParaRPr lang="en-CA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 defTabSz="457200" fontAlgn="auto">
              <a:lnSpc>
                <a:spcPct val="120000"/>
              </a:lnSpc>
              <a:spcBef>
                <a:spcPct val="20000"/>
              </a:spcBef>
              <a:spcAft>
                <a:spcPts val="312"/>
              </a:spcAft>
              <a:buSzPct val="80000"/>
              <a:buFont typeface="+mj-lt"/>
              <a:buAutoNum type="arabicPeriod"/>
              <a:defRPr/>
            </a:pPr>
            <a:r>
              <a:rPr lang="en-CA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La question de la </a:t>
            </a:r>
            <a:r>
              <a:rPr lang="en-CA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responsabilité</a:t>
            </a:r>
            <a:r>
              <a:rPr lang="en-CA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914400" lvl="1" indent="-457200" defTabSz="457200" fontAlgn="auto">
              <a:lnSpc>
                <a:spcPct val="120000"/>
              </a:lnSpc>
              <a:spcBef>
                <a:spcPct val="20000"/>
              </a:spcBef>
              <a:spcAft>
                <a:spcPts val="312"/>
              </a:spcAft>
              <a:buSzPct val="80000"/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Critique du </a:t>
            </a:r>
            <a:r>
              <a:rPr lang="en-CA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jeu</a:t>
            </a:r>
            <a:r>
              <a:rPr lang="en-CA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responsable</a:t>
            </a:r>
            <a:r>
              <a:rPr lang="en-CA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914400" lvl="1" indent="-457200" defTabSz="457200" fontAlgn="auto">
              <a:lnSpc>
                <a:spcPct val="120000"/>
              </a:lnSpc>
              <a:spcBef>
                <a:spcPct val="20000"/>
              </a:spcBef>
              <a:spcAft>
                <a:spcPts val="312"/>
              </a:spcAft>
              <a:buSzPct val="80000"/>
              <a:buFont typeface="Arial" panose="020B0604020202020204" pitchFamily="34" charset="0"/>
              <a:buChar char="•"/>
              <a:defRPr/>
            </a:pPr>
            <a:r>
              <a:rPr lang="en-CA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Pistes</a:t>
            </a:r>
            <a:r>
              <a:rPr lang="en-CA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de solution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CA" b="0" i="0" u="none" strike="noStrike" kern="1200" cap="none" spc="0" normalizeH="0" baseline="0" noProof="0" dirty="0">
              <a:ln>
                <a:noFill/>
              </a:ln>
              <a:solidFill>
                <a:srgbClr val="00008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3" name="Group 5"/>
          <p:cNvGrpSpPr/>
          <p:nvPr/>
        </p:nvGrpSpPr>
        <p:grpSpPr>
          <a:xfrm>
            <a:off x="1619672" y="1296144"/>
            <a:ext cx="3718520" cy="94456"/>
            <a:chOff x="457200" y="1192360"/>
            <a:chExt cx="4191610" cy="47555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457200" y="1192360"/>
              <a:ext cx="4114800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04891" y="1239915"/>
              <a:ext cx="3743919" cy="0"/>
            </a:xfrm>
            <a:prstGeom prst="line">
              <a:avLst/>
            </a:prstGeom>
            <a:ln w="635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435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26"/>
    </mc:Choice>
    <mc:Fallback xmlns="">
      <p:transition spd="slow" advTm="30526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-43305"/>
            <a:ext cx="772833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9pPr>
          </a:lstStyle>
          <a:p>
            <a:pPr>
              <a:lnSpc>
                <a:spcPts val="4400"/>
              </a:lnSpc>
            </a:pPr>
            <a:r>
              <a:rPr lang="fr-CA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Prévention dans l’offre de jeu </a:t>
            </a:r>
            <a:r>
              <a:rPr lang="mr-IN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fr-CA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 le pouvoir de la machine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403827408"/>
              </p:ext>
            </p:extLst>
          </p:nvPr>
        </p:nvGraphicFramePr>
        <p:xfrm>
          <a:off x="-1764704" y="1268760"/>
          <a:ext cx="8928991" cy="4007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5" name="Straight Connector 14"/>
          <p:cNvCxnSpPr/>
          <p:nvPr/>
        </p:nvCxnSpPr>
        <p:spPr bwMode="auto">
          <a:xfrm>
            <a:off x="5364088" y="1268760"/>
            <a:ext cx="0" cy="50869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Action Button: Movie 2">
            <a:hlinkClick r:id="rId7" highlightClick="1"/>
          </p:cNvPr>
          <p:cNvSpPr/>
          <p:nvPr/>
        </p:nvSpPr>
        <p:spPr bwMode="auto">
          <a:xfrm>
            <a:off x="6750923" y="4462327"/>
            <a:ext cx="1042416" cy="1042416"/>
          </a:xfrm>
          <a:prstGeom prst="actionButtonMovi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3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5544" y="1303478"/>
            <a:ext cx="3653175" cy="2431022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7010400" y="6237288"/>
            <a:ext cx="2133600" cy="365125"/>
          </a:xfrm>
        </p:spPr>
        <p:txBody>
          <a:bodyPr/>
          <a:lstStyle/>
          <a:p>
            <a:r>
              <a:rPr lang="en-CA" dirty="0" smtClean="0"/>
              <a:t>20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1073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86"/>
    </mc:Choice>
    <mc:Fallback xmlns="">
      <p:transition spd="slow" advTm="119286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611560" y="169577"/>
            <a:ext cx="772833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9pPr>
          </a:lstStyle>
          <a:p>
            <a:pPr>
              <a:lnSpc>
                <a:spcPts val="4400"/>
              </a:lnSpc>
            </a:pPr>
            <a:r>
              <a:rPr lang="fr-CA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Prévention dans l’offre de jeu 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826088446"/>
              </p:ext>
            </p:extLst>
          </p:nvPr>
        </p:nvGraphicFramePr>
        <p:xfrm>
          <a:off x="-1764704" y="1268760"/>
          <a:ext cx="8928991" cy="4007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436096" y="2204864"/>
            <a:ext cx="364285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800" dirty="0">
                <a:latin typeface="Garamond" charset="0"/>
                <a:ea typeface="Garamond" charset="0"/>
                <a:cs typeface="Garamond" charset="0"/>
              </a:rPr>
              <a:t>Les </a:t>
            </a:r>
            <a:r>
              <a:rPr lang="en-US" sz="1800" dirty="0" err="1">
                <a:latin typeface="Garamond" charset="0"/>
                <a:ea typeface="Garamond" charset="0"/>
                <a:cs typeface="Garamond" charset="0"/>
              </a:rPr>
              <a:t>appareils</a:t>
            </a:r>
            <a:r>
              <a:rPr lang="en-US" sz="1800" dirty="0">
                <a:latin typeface="Garamond" charset="0"/>
                <a:ea typeface="Garamond" charset="0"/>
                <a:cs typeface="Garamond" charset="0"/>
              </a:rPr>
              <a:t> de </a:t>
            </a:r>
            <a:r>
              <a:rPr lang="en-US" sz="1800" dirty="0" err="1">
                <a:latin typeface="Garamond" charset="0"/>
                <a:ea typeface="Garamond" charset="0"/>
                <a:cs typeface="Garamond" charset="0"/>
              </a:rPr>
              <a:t>loterie</a:t>
            </a:r>
            <a:r>
              <a:rPr lang="en-US" sz="18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1800" dirty="0" err="1">
                <a:latin typeface="Garamond" charset="0"/>
                <a:ea typeface="Garamond" charset="0"/>
                <a:cs typeface="Garamond" charset="0"/>
              </a:rPr>
              <a:t>vidéo</a:t>
            </a:r>
            <a:r>
              <a:rPr lang="en-US" sz="1800" dirty="0">
                <a:latin typeface="Garamond" charset="0"/>
                <a:ea typeface="Garamond" charset="0"/>
                <a:cs typeface="Garamond" charset="0"/>
              </a:rPr>
              <a:t>/</a:t>
            </a:r>
          </a:p>
          <a:p>
            <a:r>
              <a:rPr lang="en-US" sz="1800" dirty="0">
                <a:latin typeface="Garamond" charset="0"/>
                <a:ea typeface="Garamond" charset="0"/>
                <a:cs typeface="Garamond" charset="0"/>
              </a:rPr>
              <a:t>        les machines </a:t>
            </a:r>
            <a:r>
              <a:rPr lang="en-US" sz="1800" dirty="0" err="1">
                <a:latin typeface="Garamond" charset="0"/>
                <a:ea typeface="Garamond" charset="0"/>
                <a:cs typeface="Garamond" charset="0"/>
              </a:rPr>
              <a:t>à</a:t>
            </a:r>
            <a:r>
              <a:rPr lang="en-US" sz="1800" dirty="0">
                <a:latin typeface="Garamond" charset="0"/>
                <a:ea typeface="Garamond" charset="0"/>
                <a:cs typeface="Garamond" charset="0"/>
              </a:rPr>
              <a:t> sous</a:t>
            </a:r>
          </a:p>
          <a:p>
            <a:r>
              <a:rPr lang="en-US" sz="1800" dirty="0">
                <a:latin typeface="Garamond" charset="0"/>
                <a:ea typeface="Garamond" charset="0"/>
                <a:cs typeface="Garamond" charset="0"/>
              </a:rPr>
              <a:t>  </a:t>
            </a:r>
          </a:p>
          <a:p>
            <a:pPr marL="455613">
              <a:buFont typeface=".AppleSystemUIFont" charset="-120"/>
              <a:buChar char="-"/>
            </a:pPr>
            <a:r>
              <a:rPr lang="en-US" sz="1800" dirty="0">
                <a:latin typeface="Garamond" charset="0"/>
                <a:ea typeface="Garamond" charset="0"/>
                <a:cs typeface="Garamond" charset="0"/>
              </a:rPr>
              <a:t> Design des machines </a:t>
            </a:r>
            <a:r>
              <a:rPr lang="en-US" sz="1800" dirty="0" err="1">
                <a:latin typeface="Garamond" charset="0"/>
                <a:ea typeface="Garamond" charset="0"/>
                <a:cs typeface="Garamond" charset="0"/>
              </a:rPr>
              <a:t>propices</a:t>
            </a:r>
            <a:r>
              <a:rPr lang="en-US" sz="1800" dirty="0">
                <a:latin typeface="Garamond" charset="0"/>
                <a:ea typeface="Garamond" charset="0"/>
                <a:cs typeface="Garamond" charset="0"/>
              </a:rPr>
              <a:t> à</a:t>
            </a:r>
          </a:p>
          <a:p>
            <a:pPr marL="455613"/>
            <a:r>
              <a:rPr lang="en-US" sz="1800" dirty="0">
                <a:latin typeface="Garamond" charset="0"/>
                <a:ea typeface="Garamond" charset="0"/>
                <a:cs typeface="Garamond" charset="0"/>
              </a:rPr>
              <a:t>     la </a:t>
            </a:r>
            <a:r>
              <a:rPr lang="en-US" sz="1800" dirty="0" err="1">
                <a:latin typeface="Garamond" charset="0"/>
                <a:ea typeface="Garamond" charset="0"/>
                <a:cs typeface="Garamond" charset="0"/>
              </a:rPr>
              <a:t>perte</a:t>
            </a:r>
            <a:r>
              <a:rPr lang="en-US" sz="1800" dirty="0">
                <a:latin typeface="Garamond" charset="0"/>
                <a:ea typeface="Garamond" charset="0"/>
                <a:cs typeface="Garamond" charset="0"/>
              </a:rPr>
              <a:t> de </a:t>
            </a:r>
            <a:r>
              <a:rPr lang="en-US" sz="1800" dirty="0" err="1">
                <a:latin typeface="Garamond" charset="0"/>
                <a:ea typeface="Garamond" charset="0"/>
                <a:cs typeface="Garamond" charset="0"/>
              </a:rPr>
              <a:t>contrôle</a:t>
            </a:r>
            <a:endParaRPr lang="en-US" sz="1800" dirty="0">
              <a:latin typeface="Garamond" charset="0"/>
              <a:ea typeface="Garamond" charset="0"/>
              <a:cs typeface="Garamond" charset="0"/>
            </a:endParaRPr>
          </a:p>
          <a:p>
            <a:pPr marL="741363" indent="-285750">
              <a:buFontTx/>
              <a:buChar char="-"/>
            </a:pPr>
            <a:endParaRPr lang="en-US" sz="1800" dirty="0">
              <a:latin typeface="Garamond" charset="0"/>
              <a:ea typeface="Garamond" charset="0"/>
              <a:cs typeface="Garamond" charset="0"/>
            </a:endParaRPr>
          </a:p>
          <a:p>
            <a:pPr marL="455613"/>
            <a:endParaRPr lang="en-US" sz="18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9" name="Down Arrow 8"/>
          <p:cNvSpPr/>
          <p:nvPr/>
        </p:nvSpPr>
        <p:spPr bwMode="auto">
          <a:xfrm>
            <a:off x="6962145" y="3891454"/>
            <a:ext cx="772664" cy="978408"/>
          </a:xfrm>
          <a:prstGeom prst="downArrow">
            <a:avLst/>
          </a:prstGeom>
          <a:solidFill>
            <a:srgbClr val="FFB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3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26287" y="5190291"/>
            <a:ext cx="2803973" cy="83099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Garamond" charset="0"/>
                <a:ea typeface="Garamond" charset="0"/>
                <a:cs typeface="Garamond" charset="0"/>
              </a:rPr>
              <a:t>Contrôle</a:t>
            </a:r>
            <a:r>
              <a:rPr lang="en-US" dirty="0">
                <a:latin typeface="Garamond" charset="0"/>
                <a:ea typeface="Garamond" charset="0"/>
                <a:cs typeface="Garamond" charset="0"/>
              </a:rPr>
              <a:t> et </a:t>
            </a:r>
            <a:r>
              <a:rPr lang="en-US" dirty="0" err="1">
                <a:latin typeface="Garamond" charset="0"/>
                <a:ea typeface="Garamond" charset="0"/>
                <a:cs typeface="Garamond" charset="0"/>
              </a:rPr>
              <a:t>régulation</a:t>
            </a:r>
            <a:endParaRPr lang="en-US" dirty="0">
              <a:latin typeface="Garamond" charset="0"/>
              <a:ea typeface="Garamond" charset="0"/>
              <a:cs typeface="Garamond" charset="0"/>
            </a:endParaRPr>
          </a:p>
          <a:p>
            <a:pPr algn="ctr"/>
            <a:r>
              <a:rPr lang="en-US" dirty="0" err="1">
                <a:latin typeface="Garamond" charset="0"/>
                <a:ea typeface="Garamond" charset="0"/>
                <a:cs typeface="Garamond" charset="0"/>
              </a:rPr>
              <a:t>limités</a:t>
            </a:r>
            <a:endParaRPr lang="en-US" dirty="0">
              <a:latin typeface="Garamond" charset="0"/>
              <a:ea typeface="Garamond" charset="0"/>
              <a:cs typeface="Garamond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5364088" y="1268760"/>
            <a:ext cx="0" cy="50869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7010400" y="6237288"/>
            <a:ext cx="2133600" cy="365125"/>
          </a:xfrm>
        </p:spPr>
        <p:txBody>
          <a:bodyPr/>
          <a:lstStyle/>
          <a:p>
            <a:r>
              <a:rPr lang="en-CA" dirty="0" smtClean="0"/>
              <a:t>21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485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22"/>
    </mc:Choice>
    <mc:Fallback xmlns="">
      <p:transition spd="slow" advTm="39822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234665809"/>
              </p:ext>
            </p:extLst>
          </p:nvPr>
        </p:nvGraphicFramePr>
        <p:xfrm>
          <a:off x="-1764704" y="1268760"/>
          <a:ext cx="8928991" cy="4007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5" name="Straight Connector 14"/>
          <p:cNvCxnSpPr/>
          <p:nvPr/>
        </p:nvCxnSpPr>
        <p:spPr bwMode="auto">
          <a:xfrm>
            <a:off x="5364088" y="1268760"/>
            <a:ext cx="0" cy="50869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5718592" y="1106599"/>
            <a:ext cx="304468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accent6"/>
                </a:solidFill>
                <a:latin typeface="Garamond" charset="0"/>
                <a:ea typeface="Garamond" charset="0"/>
                <a:cs typeface="Garamond" charset="0"/>
              </a:rPr>
              <a:t>Primauté</a:t>
            </a:r>
            <a:r>
              <a:rPr lang="en-US" sz="2000" dirty="0">
                <a:solidFill>
                  <a:schemeClr val="accent6"/>
                </a:solidFill>
                <a:latin typeface="Garamond" charset="0"/>
                <a:ea typeface="Garamond" charset="0"/>
                <a:cs typeface="Garamond" charset="0"/>
              </a:rPr>
              <a:t> des </a:t>
            </a:r>
            <a:r>
              <a:rPr lang="en-US" sz="2000" dirty="0" err="1">
                <a:solidFill>
                  <a:schemeClr val="accent6"/>
                </a:solidFill>
                <a:latin typeface="Garamond" charset="0"/>
                <a:ea typeface="Garamond" charset="0"/>
                <a:cs typeface="Garamond" charset="0"/>
              </a:rPr>
              <a:t>mesures</a:t>
            </a:r>
            <a:r>
              <a:rPr lang="en-US" sz="2000" dirty="0">
                <a:solidFill>
                  <a:schemeClr val="accent6"/>
                </a:solidFill>
                <a:latin typeface="Garamond" charset="0"/>
                <a:ea typeface="Garamond" charset="0"/>
                <a:cs typeface="Garamond" charset="0"/>
              </a:rPr>
              <a:t> de</a:t>
            </a:r>
          </a:p>
          <a:p>
            <a:pPr algn="ctr"/>
            <a:r>
              <a:rPr lang="en-US" sz="2000" dirty="0" err="1">
                <a:solidFill>
                  <a:schemeClr val="accent6"/>
                </a:solidFill>
                <a:latin typeface="Garamond" charset="0"/>
                <a:ea typeface="Garamond" charset="0"/>
                <a:cs typeface="Garamond" charset="0"/>
              </a:rPr>
              <a:t>jeu</a:t>
            </a:r>
            <a:r>
              <a:rPr lang="en-US" sz="2000" dirty="0">
                <a:solidFill>
                  <a:schemeClr val="accent6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Garamond" charset="0"/>
                <a:ea typeface="Garamond" charset="0"/>
                <a:cs typeface="Garamond" charset="0"/>
              </a:rPr>
              <a:t>responsable</a:t>
            </a:r>
            <a:endParaRPr lang="en-US" sz="2000" dirty="0">
              <a:solidFill>
                <a:schemeClr val="accent6"/>
              </a:solidFill>
              <a:latin typeface="Garamond" charset="0"/>
              <a:ea typeface="Garamond" charset="0"/>
              <a:cs typeface="Garamond" charset="0"/>
            </a:endParaRPr>
          </a:p>
          <a:p>
            <a:endParaRPr lang="en-US" sz="2000" dirty="0">
              <a:solidFill>
                <a:schemeClr val="accent6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342900" indent="-342900">
              <a:buFont typeface=".AppleSystemUIFont" charset="-120"/>
              <a:buChar char="-"/>
            </a:pPr>
            <a:r>
              <a:rPr lang="en-US" sz="2000" dirty="0" err="1">
                <a:solidFill>
                  <a:schemeClr val="accent6"/>
                </a:solidFill>
                <a:latin typeface="Garamond" charset="0"/>
                <a:ea typeface="Garamond" charset="0"/>
                <a:cs typeface="Garamond" charset="0"/>
              </a:rPr>
              <a:t>Mesures</a:t>
            </a:r>
            <a:r>
              <a:rPr lang="en-US" sz="2000" dirty="0">
                <a:solidFill>
                  <a:schemeClr val="accent6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Garamond" charset="0"/>
                <a:ea typeface="Garamond" charset="0"/>
                <a:cs typeface="Garamond" charset="0"/>
              </a:rPr>
              <a:t>d’auto</a:t>
            </a:r>
            <a:r>
              <a:rPr lang="en-US" sz="2000" dirty="0">
                <a:solidFill>
                  <a:schemeClr val="accent6"/>
                </a:solidFill>
                <a:latin typeface="Garamond" charset="0"/>
                <a:ea typeface="Garamond" charset="0"/>
                <a:cs typeface="Garamond" charset="0"/>
              </a:rPr>
              <a:t>-exclusion</a:t>
            </a:r>
          </a:p>
          <a:p>
            <a:pPr marL="342900" indent="-342900">
              <a:buFont typeface=".AppleSystemUIFont" charset="-120"/>
              <a:buChar char="-"/>
            </a:pPr>
            <a:r>
              <a:rPr lang="en-US" sz="2000" dirty="0">
                <a:solidFill>
                  <a:schemeClr val="accent6"/>
                </a:solidFill>
                <a:latin typeface="Garamond" charset="0"/>
                <a:ea typeface="Garamond" charset="0"/>
                <a:cs typeface="Garamond" charset="0"/>
              </a:rPr>
              <a:t>Information </a:t>
            </a:r>
          </a:p>
          <a:p>
            <a:r>
              <a:rPr lang="en-US" sz="2000" dirty="0">
                <a:solidFill>
                  <a:schemeClr val="accent6"/>
                </a:solidFill>
                <a:latin typeface="Garamond" charset="0"/>
                <a:ea typeface="Garamond" charset="0"/>
                <a:cs typeface="Garamond" charset="0"/>
              </a:rPr>
              <a:t>    (Centre du </a:t>
            </a:r>
            <a:r>
              <a:rPr lang="en-US" sz="2000" dirty="0" err="1">
                <a:solidFill>
                  <a:schemeClr val="accent6"/>
                </a:solidFill>
                <a:latin typeface="Garamond" charset="0"/>
                <a:ea typeface="Garamond" charset="0"/>
                <a:cs typeface="Garamond" charset="0"/>
              </a:rPr>
              <a:t>hasard</a:t>
            </a:r>
            <a:r>
              <a:rPr lang="en-US" sz="2000" dirty="0">
                <a:solidFill>
                  <a:schemeClr val="accent6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342900" indent="-342900">
              <a:buFont typeface=".AppleSystemUIFont" charset="-120"/>
              <a:buChar char="-"/>
            </a:pPr>
            <a:r>
              <a:rPr lang="en-US" sz="2000" dirty="0" err="1">
                <a:solidFill>
                  <a:schemeClr val="accent6"/>
                </a:solidFill>
                <a:latin typeface="Garamond" charset="0"/>
                <a:ea typeface="Garamond" charset="0"/>
                <a:cs typeface="Garamond" charset="0"/>
              </a:rPr>
              <a:t>Mesures</a:t>
            </a:r>
            <a:r>
              <a:rPr lang="en-US" sz="2000" dirty="0">
                <a:solidFill>
                  <a:schemeClr val="accent6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Garamond" charset="0"/>
                <a:ea typeface="Garamond" charset="0"/>
                <a:cs typeface="Garamond" charset="0"/>
              </a:rPr>
              <a:t>volontaires</a:t>
            </a:r>
            <a:endParaRPr lang="en-US" sz="2000" dirty="0">
              <a:solidFill>
                <a:schemeClr val="accent6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342900" indent="-342900">
              <a:buFont typeface=".AppleSystemUIFont" charset="-120"/>
              <a:buChar char="-"/>
            </a:pPr>
            <a:endParaRPr lang="en-US" sz="2000" dirty="0">
              <a:solidFill>
                <a:schemeClr val="accent6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342900" indent="-342900">
              <a:buFont typeface=".AppleSystemUIFont" charset="-120"/>
              <a:buChar char="-"/>
            </a:pPr>
            <a:endParaRPr lang="en-US" sz="2000" dirty="0">
              <a:solidFill>
                <a:schemeClr val="accent6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23518" y="4383560"/>
            <a:ext cx="2098908" cy="70788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Garamond" charset="0"/>
                <a:ea typeface="Garamond" charset="0"/>
                <a:cs typeface="Garamond" charset="0"/>
              </a:rPr>
              <a:t>Responsabilisation</a:t>
            </a:r>
            <a:r>
              <a:rPr lang="en-US" sz="2000" dirty="0">
                <a:latin typeface="Garamond" charset="0"/>
                <a:ea typeface="Garamond" charset="0"/>
                <a:cs typeface="Garamond" charset="0"/>
              </a:rPr>
              <a:t> </a:t>
            </a:r>
          </a:p>
          <a:p>
            <a:pPr algn="ctr"/>
            <a:r>
              <a:rPr lang="en-US" sz="2000" dirty="0">
                <a:latin typeface="Garamond" charset="0"/>
                <a:ea typeface="Garamond" charset="0"/>
                <a:cs typeface="Garamond" charset="0"/>
              </a:rPr>
              <a:t>du </a:t>
            </a:r>
            <a:r>
              <a:rPr lang="en-US" sz="2000" dirty="0" err="1">
                <a:latin typeface="Garamond" charset="0"/>
                <a:ea typeface="Garamond" charset="0"/>
                <a:cs typeface="Garamond" charset="0"/>
              </a:rPr>
              <a:t>joueur</a:t>
            </a:r>
            <a:endParaRPr lang="en-US" sz="20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5991" y="5173588"/>
            <a:ext cx="2451100" cy="1536700"/>
          </a:xfrm>
          <a:prstGeom prst="rect">
            <a:avLst/>
          </a:prstGeom>
        </p:spPr>
      </p:pic>
      <p:sp>
        <p:nvSpPr>
          <p:cNvPr id="16" name="Down Arrow 15"/>
          <p:cNvSpPr/>
          <p:nvPr/>
        </p:nvSpPr>
        <p:spPr bwMode="auto">
          <a:xfrm>
            <a:off x="6713384" y="3412704"/>
            <a:ext cx="648073" cy="889775"/>
          </a:xfrm>
          <a:prstGeom prst="downArrow">
            <a:avLst/>
          </a:prstGeom>
          <a:solidFill>
            <a:srgbClr val="FFB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32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546481" y="-165298"/>
            <a:ext cx="772833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9pPr>
          </a:lstStyle>
          <a:p>
            <a:pPr>
              <a:lnSpc>
                <a:spcPts val="4400"/>
              </a:lnSpc>
            </a:pPr>
            <a:r>
              <a:rPr lang="fr-CA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Prévention dans l’environnement de jeu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7010400" y="6237288"/>
            <a:ext cx="2133600" cy="365125"/>
          </a:xfrm>
        </p:spPr>
        <p:txBody>
          <a:bodyPr/>
          <a:lstStyle/>
          <a:p>
            <a:r>
              <a:rPr lang="en-CA" dirty="0" smtClean="0"/>
              <a:t>22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0858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67"/>
    </mc:Choice>
    <mc:Fallback xmlns="">
      <p:transition spd="slow" advTm="20067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54056626"/>
              </p:ext>
            </p:extLst>
          </p:nvPr>
        </p:nvGraphicFramePr>
        <p:xfrm>
          <a:off x="-1764704" y="1268760"/>
          <a:ext cx="8928991" cy="4007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5" name="Straight Connector 14"/>
          <p:cNvCxnSpPr/>
          <p:nvPr/>
        </p:nvCxnSpPr>
        <p:spPr bwMode="auto">
          <a:xfrm>
            <a:off x="5364088" y="1268760"/>
            <a:ext cx="0" cy="50869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023518" y="4383560"/>
            <a:ext cx="2098908" cy="70788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Garamond" charset="0"/>
                <a:ea typeface="Garamond" charset="0"/>
                <a:cs typeface="Garamond" charset="0"/>
              </a:rPr>
              <a:t>Responsabilisation</a:t>
            </a:r>
            <a:r>
              <a:rPr lang="en-US" sz="2000" dirty="0">
                <a:latin typeface="Garamond" charset="0"/>
                <a:ea typeface="Garamond" charset="0"/>
                <a:cs typeface="Garamond" charset="0"/>
              </a:rPr>
              <a:t> </a:t>
            </a:r>
          </a:p>
          <a:p>
            <a:pPr algn="ctr"/>
            <a:r>
              <a:rPr lang="en-US" sz="2000" dirty="0">
                <a:latin typeface="Garamond" charset="0"/>
                <a:ea typeface="Garamond" charset="0"/>
                <a:cs typeface="Garamond" charset="0"/>
              </a:rPr>
              <a:t>du </a:t>
            </a:r>
            <a:r>
              <a:rPr lang="en-US" sz="2000" dirty="0" err="1">
                <a:latin typeface="Garamond" charset="0"/>
                <a:ea typeface="Garamond" charset="0"/>
                <a:cs typeface="Garamond" charset="0"/>
              </a:rPr>
              <a:t>joueur</a:t>
            </a:r>
            <a:endParaRPr lang="en-US" sz="20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5991" y="5173588"/>
            <a:ext cx="2451100" cy="1536700"/>
          </a:xfrm>
          <a:prstGeom prst="rect">
            <a:avLst/>
          </a:prstGeom>
        </p:spPr>
      </p:pic>
      <p:sp>
        <p:nvSpPr>
          <p:cNvPr id="16" name="Down Arrow 15"/>
          <p:cNvSpPr/>
          <p:nvPr/>
        </p:nvSpPr>
        <p:spPr bwMode="auto">
          <a:xfrm>
            <a:off x="6652165" y="3204375"/>
            <a:ext cx="648073" cy="889775"/>
          </a:xfrm>
          <a:prstGeom prst="downArrow">
            <a:avLst/>
          </a:prstGeom>
          <a:solidFill>
            <a:srgbClr val="FFB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32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539552" y="-144115"/>
            <a:ext cx="772833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9pPr>
          </a:lstStyle>
          <a:p>
            <a:pPr>
              <a:lnSpc>
                <a:spcPts val="4400"/>
              </a:lnSpc>
            </a:pPr>
            <a:r>
              <a:rPr lang="fr-CA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Prévention dans l’environnement de jeu </a:t>
            </a:r>
          </a:p>
        </p:txBody>
      </p:sp>
      <p:sp>
        <p:nvSpPr>
          <p:cNvPr id="5" name="Action Button: Movie 4">
            <a:hlinkClick r:id="rId8" highlightClick="1"/>
          </p:cNvPr>
          <p:cNvSpPr/>
          <p:nvPr/>
        </p:nvSpPr>
        <p:spPr bwMode="auto">
          <a:xfrm>
            <a:off x="6465326" y="1916832"/>
            <a:ext cx="1042416" cy="1042416"/>
          </a:xfrm>
          <a:prstGeom prst="actionButtonMovi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32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7010400" y="6237288"/>
            <a:ext cx="2133600" cy="365125"/>
          </a:xfrm>
        </p:spPr>
        <p:txBody>
          <a:bodyPr/>
          <a:lstStyle/>
          <a:p>
            <a:r>
              <a:rPr lang="en-CA" dirty="0" smtClean="0"/>
              <a:t>23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6634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39"/>
    </mc:Choice>
    <mc:Fallback xmlns="">
      <p:transition spd="slow" advTm="64139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010400" y="6237312"/>
            <a:ext cx="2133600" cy="365125"/>
          </a:xfrm>
        </p:spPr>
        <p:txBody>
          <a:bodyPr/>
          <a:lstStyle/>
          <a:p>
            <a:r>
              <a:rPr lang="fr-CA" dirty="0" smtClean="0">
                <a:latin typeface="Times" panose="02020603050405020304" pitchFamily="18" charset="0"/>
                <a:ea typeface="Arial" charset="0"/>
                <a:cs typeface="Times" panose="02020603050405020304" pitchFamily="18" charset="0"/>
              </a:rPr>
              <a:t>24</a:t>
            </a:r>
            <a:endParaRPr lang="en-CA" dirty="0">
              <a:latin typeface="Times" panose="02020603050405020304" pitchFamily="18" charset="0"/>
              <a:ea typeface="Arial" charset="0"/>
              <a:cs typeface="Times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09328" y="288032"/>
            <a:ext cx="8595320" cy="968130"/>
          </a:xfrm>
          <a:prstGeom prst="rect">
            <a:avLst/>
          </a:prstGeom>
          <a:ln>
            <a:noFill/>
          </a:ln>
          <a:effectLst/>
        </p:spPr>
        <p:txBody>
          <a:bodyPr vert="horz" lIns="0" rIns="0" bIns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118A45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Obstacles à la prévention</a:t>
            </a:r>
            <a:endParaRPr kumimoji="0" lang="fr-CA" sz="3200" i="0" u="none" strike="noStrike" kern="1200" cap="none" spc="0" normalizeH="0" baseline="0" noProof="0" dirty="0">
              <a:ln>
                <a:noFill/>
              </a:ln>
              <a:solidFill>
                <a:srgbClr val="118A45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690003" y="1772816"/>
            <a:ext cx="7499920" cy="263691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/>
          <a:p>
            <a:pPr marR="0" lvl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312"/>
              </a:spcAft>
              <a:buClrTx/>
              <a:buSzPct val="80000"/>
              <a:tabLst/>
              <a:defRPr/>
            </a:pPr>
            <a:endParaRPr lang="fr-CA" sz="2200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R="0" lvl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312"/>
              </a:spcAft>
              <a:buClrTx/>
              <a:buSzPct val="80000"/>
              <a:tabLst/>
              <a:defRPr/>
            </a:pPr>
            <a:r>
              <a:rPr lang="fr-CA" sz="22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Reconnaitre les défis propres à la prévention du jeu problématique </a:t>
            </a:r>
          </a:p>
          <a:p>
            <a:pPr marL="914400" lvl="1" indent="-457200" defTabSz="457200" fontAlgn="auto">
              <a:lnSpc>
                <a:spcPct val="120000"/>
              </a:lnSpc>
              <a:spcBef>
                <a:spcPct val="20000"/>
              </a:spcBef>
              <a:spcAft>
                <a:spcPts val="312"/>
              </a:spcAft>
              <a:buSzPct val="80000"/>
              <a:buFont typeface="+mj-lt"/>
              <a:buAutoNum type="alphaLcPeriod"/>
              <a:defRPr/>
            </a:pPr>
            <a:r>
              <a:rPr lang="fr-CA" sz="22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La rapidité dans le développement des problèmes de jeu</a:t>
            </a:r>
          </a:p>
          <a:p>
            <a:pPr marL="914400" lvl="1" indent="-457200" defTabSz="457200" fontAlgn="auto">
              <a:lnSpc>
                <a:spcPct val="120000"/>
              </a:lnSpc>
              <a:spcBef>
                <a:spcPct val="20000"/>
              </a:spcBef>
              <a:spcAft>
                <a:spcPts val="312"/>
              </a:spcAft>
              <a:buSzPct val="80000"/>
              <a:buFont typeface="+mj-lt"/>
              <a:buAutoNum type="alphaLcPeriod"/>
              <a:defRPr/>
            </a:pPr>
            <a:r>
              <a:rPr kumimoji="0" lang="fr-CA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L’ampleur des méfaits/conséquences</a:t>
            </a:r>
            <a:endParaRPr kumimoji="0" lang="fr-CA" sz="2200" i="0" u="none" strike="noStrike" kern="1200" cap="none" spc="0" normalizeH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914400" lvl="1" indent="-457200" defTabSz="457200" fontAlgn="auto">
              <a:lnSpc>
                <a:spcPct val="120000"/>
              </a:lnSpc>
              <a:spcBef>
                <a:spcPct val="20000"/>
              </a:spcBef>
              <a:spcAft>
                <a:spcPts val="312"/>
              </a:spcAft>
              <a:buSzPct val="80000"/>
              <a:buFont typeface="+mj-lt"/>
              <a:buAutoNum type="alphaLcPeriod"/>
              <a:defRPr/>
            </a:pPr>
            <a:r>
              <a:rPr lang="fr-CA" sz="22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La difficulté à détecter la dépendance au jeu</a:t>
            </a:r>
            <a:endParaRPr kumimoji="0" lang="fr-CA" sz="2200" b="1" i="0" u="none" strike="noStrike" kern="1200" cap="none" spc="0" normalizeH="0" baseline="0" noProof="0" dirty="0">
              <a:ln>
                <a:noFill/>
              </a:ln>
              <a:solidFill>
                <a:srgbClr val="00008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708910" marR="0" lvl="8" indent="-51435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312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fr-CA" sz="2200" b="0" i="0" u="none" strike="noStrike" kern="1200" cap="none" spc="0" normalizeH="0" baseline="0" noProof="0" dirty="0">
              <a:ln>
                <a:noFill/>
              </a:ln>
              <a:solidFill>
                <a:srgbClr val="00008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CA" sz="2200" b="0" i="0" u="none" strike="noStrike" kern="1200" cap="none" spc="0" normalizeH="0" baseline="0" noProof="0" dirty="0">
              <a:ln>
                <a:noFill/>
              </a:ln>
              <a:solidFill>
                <a:srgbClr val="00008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3" name="Group 5"/>
          <p:cNvGrpSpPr/>
          <p:nvPr/>
        </p:nvGrpSpPr>
        <p:grpSpPr>
          <a:xfrm>
            <a:off x="1789584" y="1296144"/>
            <a:ext cx="3718520" cy="94456"/>
            <a:chOff x="457200" y="1192360"/>
            <a:chExt cx="4191610" cy="47555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457200" y="1192360"/>
              <a:ext cx="4114800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04891" y="1239915"/>
              <a:ext cx="3743919" cy="0"/>
            </a:xfrm>
            <a:prstGeom prst="line">
              <a:avLst/>
            </a:prstGeom>
            <a:ln w="635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729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10"/>
    </mc:Choice>
    <mc:Fallback xmlns="">
      <p:transition spd="slow" advTm="8521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809328" y="288032"/>
            <a:ext cx="8595320" cy="968130"/>
          </a:xfrm>
          <a:prstGeom prst="rect">
            <a:avLst/>
          </a:prstGeom>
          <a:ln>
            <a:noFill/>
          </a:ln>
          <a:effectLst/>
        </p:spPr>
        <p:txBody>
          <a:bodyPr vert="horz" lIns="0" rIns="0" bIns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200" i="0" u="none" strike="noStrike" kern="1200" cap="none" spc="0" normalizeH="0" baseline="0" noProof="0" dirty="0">
                <a:ln>
                  <a:noFill/>
                </a:ln>
                <a:solidFill>
                  <a:srgbClr val="118A45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Recommandations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644080" y="1463426"/>
            <a:ext cx="7499920" cy="263691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/>
          <a:p>
            <a:pPr marR="0" lvl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312"/>
              </a:spcAft>
              <a:buClrTx/>
              <a:buSzPct val="80000"/>
              <a:tabLst/>
              <a:defRPr/>
            </a:pPr>
            <a:endParaRPr lang="fr-CA" sz="2200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R="0" lvl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312"/>
              </a:spcAft>
              <a:buClrTx/>
              <a:buSzPct val="80000"/>
              <a:tabLst/>
              <a:defRPr/>
            </a:pPr>
            <a:r>
              <a:rPr lang="fr-CA" sz="22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Importance de </a:t>
            </a:r>
            <a:r>
              <a:rPr lang="fr-CA" sz="2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créer des environnements sécuritaires</a:t>
            </a:r>
          </a:p>
          <a:p>
            <a:pPr marL="914400" lvl="1" indent="-457200" defTabSz="457200" fontAlgn="auto">
              <a:lnSpc>
                <a:spcPct val="120000"/>
              </a:lnSpc>
              <a:spcBef>
                <a:spcPct val="20000"/>
              </a:spcBef>
              <a:spcAft>
                <a:spcPts val="312"/>
              </a:spcAft>
              <a:buSzPct val="80000"/>
              <a:buFont typeface="+mj-lt"/>
              <a:buAutoNum type="alphaLcPeriod"/>
              <a:defRPr/>
            </a:pPr>
            <a:r>
              <a:rPr lang="fr-CA" sz="22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Mettre en place les mesures préventives nécessaires pour assurer </a:t>
            </a:r>
            <a:r>
              <a:rPr lang="fr-CA" sz="2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la protection du consommateur-joueur</a:t>
            </a:r>
          </a:p>
          <a:p>
            <a:pPr marL="914400" lvl="1" indent="-457200" defTabSz="457200" fontAlgn="auto">
              <a:lnSpc>
                <a:spcPct val="120000"/>
              </a:lnSpc>
              <a:spcBef>
                <a:spcPct val="20000"/>
              </a:spcBef>
              <a:spcAft>
                <a:spcPts val="312"/>
              </a:spcAft>
              <a:buSzPct val="80000"/>
              <a:buFont typeface="+mj-lt"/>
              <a:buAutoNum type="alphaLcPeriod"/>
              <a:defRPr/>
            </a:pPr>
            <a:r>
              <a:rPr kumimoji="0" lang="fr-CA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Viser un </a:t>
            </a:r>
            <a:r>
              <a:rPr kumimoji="0" lang="fr-CA" sz="2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équilibre</a:t>
            </a:r>
            <a:r>
              <a:rPr kumimoji="0" lang="fr-CA" sz="220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entre les visées commerciales et la responsabilité sociale</a:t>
            </a:r>
          </a:p>
          <a:p>
            <a:pPr marL="914400" lvl="1" indent="-457200" defTabSz="457200" fontAlgn="auto">
              <a:lnSpc>
                <a:spcPct val="120000"/>
              </a:lnSpc>
              <a:spcBef>
                <a:spcPct val="20000"/>
              </a:spcBef>
              <a:spcAft>
                <a:spcPts val="312"/>
              </a:spcAft>
              <a:buSzPct val="80000"/>
              <a:buFont typeface="+mj-lt"/>
              <a:buAutoNum type="alphaLcPeriod"/>
              <a:defRPr/>
            </a:pPr>
            <a:r>
              <a:rPr lang="fr-CA" sz="22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Assurer un </a:t>
            </a:r>
            <a:r>
              <a:rPr lang="fr-CA" sz="2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équilibre</a:t>
            </a:r>
            <a:r>
              <a:rPr lang="fr-CA" sz="22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entre la dimension récréative des jeux et la protection des populations vulnérables</a:t>
            </a:r>
            <a:endParaRPr kumimoji="0" lang="fr-CA" sz="2200" b="1" i="0" u="none" strike="noStrike" kern="1200" cap="none" spc="0" normalizeH="0" baseline="0" noProof="0" dirty="0">
              <a:ln>
                <a:noFill/>
              </a:ln>
              <a:solidFill>
                <a:srgbClr val="00008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CA" sz="2200" b="0" i="0" u="none" strike="noStrike" kern="1200" cap="none" spc="0" normalizeH="0" baseline="0" noProof="0" dirty="0">
              <a:ln>
                <a:noFill/>
              </a:ln>
              <a:solidFill>
                <a:srgbClr val="00008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3" name="Group 5"/>
          <p:cNvGrpSpPr/>
          <p:nvPr/>
        </p:nvGrpSpPr>
        <p:grpSpPr>
          <a:xfrm>
            <a:off x="1789584" y="1296144"/>
            <a:ext cx="3718520" cy="94456"/>
            <a:chOff x="457200" y="1192360"/>
            <a:chExt cx="4191610" cy="47555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457200" y="1192360"/>
              <a:ext cx="4114800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04891" y="1239915"/>
              <a:ext cx="3743919" cy="0"/>
            </a:xfrm>
            <a:prstGeom prst="line">
              <a:avLst/>
            </a:prstGeom>
            <a:ln w="635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237312"/>
            <a:ext cx="2133600" cy="365125"/>
          </a:xfrm>
        </p:spPr>
        <p:txBody>
          <a:bodyPr/>
          <a:lstStyle/>
          <a:p>
            <a:r>
              <a:rPr lang="fr-CA" dirty="0" smtClean="0"/>
              <a:t>25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7449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301"/>
    </mc:Choice>
    <mc:Fallback xmlns="">
      <p:transition spd="slow" advTm="30230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ts val="4400"/>
              </a:lnSpc>
            </a:pPr>
            <a:r>
              <a:rPr lang="fr-CA" sz="320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Conclusion </a:t>
            </a:r>
            <a:r>
              <a:rPr lang="mr-IN" sz="320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fr-CA" sz="320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 Vers une responsabilité partagée</a:t>
            </a:r>
            <a:endParaRPr lang="fr-CA" sz="3200" noProof="0" dirty="0">
              <a:solidFill>
                <a:srgbClr val="118A4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3366383"/>
            <a:ext cx="1831205" cy="134930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563229" y="1831943"/>
            <a:ext cx="2189900" cy="683875"/>
            <a:chOff x="3851914" y="118355"/>
            <a:chExt cx="2189900" cy="68387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6" name="Rounded Rectangle 15"/>
            <p:cNvSpPr/>
            <p:nvPr/>
          </p:nvSpPr>
          <p:spPr>
            <a:xfrm>
              <a:off x="3851914" y="118355"/>
              <a:ext cx="2189900" cy="683875"/>
            </a:xfrm>
            <a:prstGeom prst="roundRect">
              <a:avLst/>
            </a:prstGeom>
            <a:solidFill>
              <a:srgbClr val="B1C3DA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3885298" y="151739"/>
              <a:ext cx="2123132" cy="6171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2000" b="0" kern="1200" noProof="0" dirty="0">
                  <a:solidFill>
                    <a:srgbClr val="002060"/>
                  </a:solidFill>
                  <a:latin typeface="Garamond" panose="02020404030301010803" pitchFamily="18" charset="0"/>
                  <a:ea typeface="Arial" charset="0"/>
                  <a:cs typeface="Arial" charset="0"/>
                </a:rPr>
                <a:t>Environnement de jeu</a:t>
              </a:r>
            </a:p>
          </p:txBody>
        </p:sp>
      </p:grpSp>
      <p:sp>
        <p:nvSpPr>
          <p:cNvPr id="6" name="Straight Connector 5"/>
          <p:cNvSpPr/>
          <p:nvPr/>
        </p:nvSpPr>
        <p:spPr>
          <a:xfrm>
            <a:off x="2870163" y="2180847"/>
            <a:ext cx="3794136" cy="379413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901821" y="287925"/>
                </a:moveTo>
                <a:arcTo wR="1897068" hR="1897068" stAng="18118847" swAng="4205346"/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Group 6"/>
          <p:cNvGrpSpPr/>
          <p:nvPr/>
        </p:nvGrpSpPr>
        <p:grpSpPr>
          <a:xfrm>
            <a:off x="5435436" y="4496232"/>
            <a:ext cx="2189900" cy="626183"/>
            <a:chOff x="5724121" y="2782644"/>
            <a:chExt cx="2189900" cy="62618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Rounded Rectangle 13"/>
            <p:cNvSpPr/>
            <p:nvPr/>
          </p:nvSpPr>
          <p:spPr>
            <a:xfrm>
              <a:off x="5724121" y="2782644"/>
              <a:ext cx="2189900" cy="626183"/>
            </a:xfrm>
            <a:prstGeom prst="roundRect">
              <a:avLst/>
            </a:prstGeom>
            <a:solidFill>
              <a:srgbClr val="BBD9BE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7"/>
            <p:cNvSpPr/>
            <p:nvPr/>
          </p:nvSpPr>
          <p:spPr>
            <a:xfrm>
              <a:off x="5754689" y="2813212"/>
              <a:ext cx="2128764" cy="56504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2000" b="0" kern="1200" noProof="0" dirty="0">
                  <a:solidFill>
                    <a:srgbClr val="002060"/>
                  </a:solidFill>
                  <a:latin typeface="Garamond" panose="02020404030301010803" pitchFamily="18" charset="0"/>
                  <a:ea typeface="Arial" charset="0"/>
                  <a:cs typeface="Arial" charset="0"/>
                </a:rPr>
                <a:t>Joueurs</a:t>
              </a:r>
              <a:r>
                <a:rPr lang="fr-CA" sz="2000" b="0" kern="1200" noProof="0" dirty="0">
                  <a:solidFill>
                    <a:srgbClr val="002060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</a:p>
          </p:txBody>
        </p:sp>
      </p:grpSp>
      <p:sp>
        <p:nvSpPr>
          <p:cNvPr id="8" name="Straight Connector 8"/>
          <p:cNvSpPr/>
          <p:nvPr/>
        </p:nvSpPr>
        <p:spPr>
          <a:xfrm>
            <a:off x="2754837" y="2443176"/>
            <a:ext cx="3794136" cy="379413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610846" y="2710598"/>
                </a:moveTo>
                <a:arcTo wR="1897068" hR="1897068" stAng="1523622" swAng="7752732"/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" name="Group 9"/>
          <p:cNvGrpSpPr/>
          <p:nvPr/>
        </p:nvGrpSpPr>
        <p:grpSpPr>
          <a:xfrm>
            <a:off x="1691036" y="4496244"/>
            <a:ext cx="2189900" cy="626183"/>
            <a:chOff x="1979721" y="2782656"/>
            <a:chExt cx="2189900" cy="62618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1979721" y="2782656"/>
              <a:ext cx="2189900" cy="626183"/>
            </a:xfrm>
            <a:prstGeom prst="roundRect">
              <a:avLst/>
            </a:prstGeom>
            <a:solidFill>
              <a:srgbClr val="EBC0B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10"/>
            <p:cNvSpPr/>
            <p:nvPr/>
          </p:nvSpPr>
          <p:spPr>
            <a:xfrm>
              <a:off x="2010289" y="2813224"/>
              <a:ext cx="2128764" cy="56504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2000" b="0" kern="1200" noProof="0" dirty="0">
                  <a:solidFill>
                    <a:srgbClr val="002060"/>
                  </a:solidFill>
                  <a:latin typeface="Garamond" panose="02020404030301010803" pitchFamily="18" charset="0"/>
                  <a:ea typeface="Arial" charset="0"/>
                  <a:cs typeface="Arial" charset="0"/>
                </a:rPr>
                <a:t>Offre de jeu</a:t>
              </a:r>
            </a:p>
          </p:txBody>
        </p:sp>
      </p:grpSp>
      <p:sp>
        <p:nvSpPr>
          <p:cNvPr id="11" name="Straight Connector 11"/>
          <p:cNvSpPr/>
          <p:nvPr/>
        </p:nvSpPr>
        <p:spPr>
          <a:xfrm>
            <a:off x="2674932" y="2261403"/>
            <a:ext cx="3794136" cy="379413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6549" y="2213340"/>
                </a:moveTo>
                <a:arcTo wR="1897068" hR="1897068" stAng="10224182" swAng="4135332"/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010400" y="6226224"/>
            <a:ext cx="2133600" cy="365125"/>
          </a:xfrm>
        </p:spPr>
        <p:txBody>
          <a:bodyPr/>
          <a:lstStyle/>
          <a:p>
            <a:r>
              <a:rPr lang="fr-CA" dirty="0" smtClean="0"/>
              <a:t>26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5029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09"/>
    </mc:Choice>
    <mc:Fallback xmlns="">
      <p:transition spd="slow" advTm="72709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3672180"/>
            <a:ext cx="46805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MERCI</a:t>
            </a:r>
            <a:r>
              <a:rPr lang="en-CA" sz="42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5943600"/>
            <a:ext cx="1462088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5943600"/>
            <a:ext cx="1944216" cy="48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562600"/>
            <a:ext cx="1512167" cy="104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91680" y="4436158"/>
            <a:ext cx="6048672" cy="578882"/>
          </a:xfrm>
          <a:prstGeom prst="roundRect">
            <a:avLst/>
          </a:prstGeom>
          <a:solidFill>
            <a:srgbClr val="FFFFFF">
              <a:alpha val="92157"/>
            </a:srgbClr>
          </a:solidFill>
        </p:spPr>
        <p:txBody>
          <a:bodyPr wrap="square" rtlCol="0">
            <a:spAutoFit/>
          </a:bodyPr>
          <a:lstStyle/>
          <a:p>
            <a:r>
              <a:rPr lang="en-CA" sz="2800" b="1" dirty="0" err="1">
                <a:solidFill>
                  <a:srgbClr val="00B0F0"/>
                </a:solidFill>
              </a:rPr>
              <a:t>concordia.ca/fr/recherche/chairejeu</a:t>
            </a:r>
            <a:endParaRPr lang="en-CA" sz="28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0"/>
    </mc:Choice>
    <mc:Fallback xmlns="">
      <p:transition spd="slow" advTm="293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2564904"/>
            <a:ext cx="6766520" cy="2133600"/>
          </a:xfrm>
        </p:spPr>
        <p:txBody>
          <a:bodyPr/>
          <a:lstStyle/>
          <a:p>
            <a:pPr marL="514350" indent="-514350">
              <a:buSzPct val="90000"/>
              <a:buFont typeface="+mj-lt"/>
              <a:buAutoNum type="arabicPeriod"/>
            </a:pPr>
            <a:r>
              <a:rPr lang="en-US" sz="3200" dirty="0" err="1" smtClean="0"/>
              <a:t>Modèle</a:t>
            </a:r>
            <a:r>
              <a:rPr lang="en-US" sz="3200" dirty="0" smtClean="0"/>
              <a:t> de santé </a:t>
            </a:r>
            <a:r>
              <a:rPr lang="en-US" sz="3200" dirty="0" err="1" smtClean="0"/>
              <a:t>publique</a:t>
            </a:r>
            <a:endParaRPr lang="en-US" sz="3200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010400" y="6244290"/>
            <a:ext cx="2133600" cy="365125"/>
          </a:xfrm>
        </p:spPr>
        <p:txBody>
          <a:bodyPr/>
          <a:lstStyle/>
          <a:p>
            <a:r>
              <a:rPr lang="fr-CA" sz="1000" dirty="0" smtClean="0">
                <a:latin typeface="Arial" charset="0"/>
                <a:ea typeface="Arial" charset="0"/>
                <a:cs typeface="Arial" charset="0"/>
              </a:rPr>
              <a:t>3</a:t>
            </a:r>
            <a:endParaRPr lang="en-CA" sz="1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694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922678" y="476672"/>
            <a:ext cx="772833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9pPr>
          </a:lstStyle>
          <a:p>
            <a:pPr>
              <a:lnSpc>
                <a:spcPts val="4400"/>
              </a:lnSpc>
            </a:pPr>
            <a:r>
              <a:rPr lang="fr-CA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Les jeux de hasard et d’argent (JHA) </a:t>
            </a:r>
            <a:r>
              <a:rPr lang="mr-IN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endParaRPr lang="fr-CA" sz="3200" kern="0" dirty="0">
              <a:solidFill>
                <a:srgbClr val="118A45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4400"/>
              </a:lnSpc>
            </a:pPr>
            <a:r>
              <a:rPr lang="fr-CA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Modèle de santé publique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71798" y="5424386"/>
            <a:ext cx="5047237" cy="380878"/>
            <a:chOff x="1471798" y="5424386"/>
            <a:chExt cx="5047237" cy="380878"/>
          </a:xfrm>
        </p:grpSpPr>
        <p:cxnSp>
          <p:nvCxnSpPr>
            <p:cNvPr id="43" name="Straight Arrow Connector 42"/>
            <p:cNvCxnSpPr/>
            <p:nvPr/>
          </p:nvCxnSpPr>
          <p:spPr bwMode="auto">
            <a:xfrm>
              <a:off x="1541769" y="5805264"/>
              <a:ext cx="497726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4" name="TextBox 43"/>
            <p:cNvSpPr txBox="1"/>
            <p:nvPr/>
          </p:nvSpPr>
          <p:spPr>
            <a:xfrm>
              <a:off x="1471798" y="5424386"/>
              <a:ext cx="2012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latin typeface="Garamond" charset="0"/>
                  <a:ea typeface="Garamond" charset="0"/>
                  <a:cs typeface="Garamond" charset="0"/>
                </a:rPr>
                <a:t>prévention</a:t>
              </a:r>
              <a:r>
                <a:rPr lang="en-US" sz="1800" dirty="0">
                  <a:latin typeface="Garamond" charset="0"/>
                  <a:ea typeface="Garamond" charset="0"/>
                  <a:cs typeface="Garamond" charset="0"/>
                </a:rPr>
                <a:t> </a:t>
              </a:r>
              <a:r>
                <a:rPr lang="en-US" sz="1800" dirty="0" err="1">
                  <a:latin typeface="Garamond" charset="0"/>
                  <a:ea typeface="Garamond" charset="0"/>
                  <a:cs typeface="Garamond" charset="0"/>
                </a:rPr>
                <a:t>primaire</a:t>
              </a:r>
              <a:endParaRPr lang="en-US" sz="1800" dirty="0">
                <a:latin typeface="Garamond" charset="0"/>
                <a:ea typeface="Garamond" charset="0"/>
                <a:cs typeface="Garamond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08623" y="5169707"/>
            <a:ext cx="2411649" cy="374552"/>
            <a:chOff x="4608623" y="5169707"/>
            <a:chExt cx="2411649" cy="374552"/>
          </a:xfrm>
        </p:grpSpPr>
        <p:cxnSp>
          <p:nvCxnSpPr>
            <p:cNvPr id="46" name="Straight Arrow Connector 45"/>
            <p:cNvCxnSpPr/>
            <p:nvPr/>
          </p:nvCxnSpPr>
          <p:spPr bwMode="auto">
            <a:xfrm flipV="1">
              <a:off x="4694249" y="5539039"/>
              <a:ext cx="2326023" cy="522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7" name="TextBox 46"/>
            <p:cNvSpPr txBox="1"/>
            <p:nvPr/>
          </p:nvSpPr>
          <p:spPr>
            <a:xfrm>
              <a:off x="4608623" y="5169707"/>
              <a:ext cx="2151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latin typeface="Garamond" charset="0"/>
                  <a:ea typeface="Garamond" charset="0"/>
                  <a:cs typeface="Garamond" charset="0"/>
                </a:rPr>
                <a:t>prévention</a:t>
              </a:r>
              <a:r>
                <a:rPr lang="en-US" sz="1800" dirty="0">
                  <a:latin typeface="Garamond" charset="0"/>
                  <a:ea typeface="Garamond" charset="0"/>
                  <a:cs typeface="Garamond" charset="0"/>
                </a:rPr>
                <a:t> </a:t>
              </a:r>
              <a:r>
                <a:rPr lang="en-US" sz="1800" dirty="0" err="1">
                  <a:latin typeface="Garamond" charset="0"/>
                  <a:ea typeface="Garamond" charset="0"/>
                  <a:cs typeface="Garamond" charset="0"/>
                </a:rPr>
                <a:t>secondaire</a:t>
              </a:r>
              <a:endParaRPr lang="en-US" sz="1800" dirty="0">
                <a:latin typeface="Garamond" charset="0"/>
                <a:ea typeface="Garamond" charset="0"/>
                <a:cs typeface="Garamond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620289" y="4869160"/>
            <a:ext cx="2151999" cy="374552"/>
            <a:chOff x="6620289" y="4869160"/>
            <a:chExt cx="2151999" cy="374552"/>
          </a:xfrm>
        </p:grpSpPr>
        <p:cxnSp>
          <p:nvCxnSpPr>
            <p:cNvPr id="49" name="Straight Arrow Connector 48"/>
            <p:cNvCxnSpPr/>
            <p:nvPr/>
          </p:nvCxnSpPr>
          <p:spPr bwMode="auto">
            <a:xfrm flipV="1">
              <a:off x="6705915" y="5217990"/>
              <a:ext cx="2066373" cy="2572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0" name="TextBox 49"/>
            <p:cNvSpPr txBox="1"/>
            <p:nvPr/>
          </p:nvSpPr>
          <p:spPr>
            <a:xfrm>
              <a:off x="6620289" y="4869160"/>
              <a:ext cx="1098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latin typeface="Garamond" charset="0"/>
                  <a:ea typeface="Garamond" charset="0"/>
                  <a:cs typeface="Garamond" charset="0"/>
                </a:rPr>
                <a:t>traitement</a:t>
              </a:r>
              <a:endParaRPr lang="en-US" sz="1800" dirty="0">
                <a:latin typeface="Garamond" charset="0"/>
                <a:ea typeface="Garamond" charset="0"/>
                <a:cs typeface="Garamond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331640" y="2132856"/>
            <a:ext cx="7866758" cy="3336011"/>
            <a:chOff x="1331640" y="2132856"/>
            <a:chExt cx="7866758" cy="3336011"/>
          </a:xfrm>
        </p:grpSpPr>
        <p:grpSp>
          <p:nvGrpSpPr>
            <p:cNvPr id="38" name="Group 37"/>
            <p:cNvGrpSpPr/>
            <p:nvPr/>
          </p:nvGrpSpPr>
          <p:grpSpPr>
            <a:xfrm>
              <a:off x="1331640" y="2132856"/>
              <a:ext cx="7866758" cy="3336011"/>
              <a:chOff x="1580605" y="2693984"/>
              <a:chExt cx="7866758" cy="3336011"/>
            </a:xfrm>
          </p:grpSpPr>
          <p:sp>
            <p:nvSpPr>
              <p:cNvPr id="7" name="Trapezoid 6"/>
              <p:cNvSpPr/>
              <p:nvPr/>
            </p:nvSpPr>
            <p:spPr bwMode="auto">
              <a:xfrm rot="5400000">
                <a:off x="1405492" y="3112729"/>
                <a:ext cx="3336011" cy="2498522"/>
              </a:xfrm>
              <a:prstGeom prst="trapezoid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/>
                  <a:latin typeface="Times" pitchFamily="-32" charset="0"/>
                </a:endParaRPr>
              </a:p>
            </p:txBody>
          </p:sp>
          <p:sp>
            <p:nvSpPr>
              <p:cNvPr id="8" name="Trapezoid 7"/>
              <p:cNvSpPr/>
              <p:nvPr/>
            </p:nvSpPr>
            <p:spPr bwMode="auto">
              <a:xfrm rot="5400000">
                <a:off x="4582986" y="3243105"/>
                <a:ext cx="2016222" cy="2209858"/>
              </a:xfrm>
              <a:prstGeom prst="trapezoid">
                <a:avLst/>
              </a:prstGeom>
              <a:solidFill>
                <a:srgbClr val="C5E58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32" charset="0"/>
                </a:endParaRPr>
              </a:p>
            </p:txBody>
          </p:sp>
          <p:sp>
            <p:nvSpPr>
              <p:cNvPr id="9" name="Triangle 8"/>
              <p:cNvSpPr/>
              <p:nvPr/>
            </p:nvSpPr>
            <p:spPr bwMode="auto">
              <a:xfrm rot="5400000">
                <a:off x="7222157" y="3481254"/>
                <a:ext cx="936102" cy="1661548"/>
              </a:xfrm>
              <a:prstGeom prst="triangle">
                <a:avLst/>
              </a:prstGeom>
              <a:solidFill>
                <a:srgbClr val="A7E55A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32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19240813">
                <a:off x="1580605" y="3694864"/>
                <a:ext cx="14823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i="1" dirty="0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Non </a:t>
                </a:r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joueurs</a:t>
                </a:r>
                <a:endParaRPr lang="en-US" sz="1800" b="1" i="1" dirty="0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 rot="19070609">
                <a:off x="4405402" y="3454030"/>
                <a:ext cx="1880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Jeu</a:t>
                </a:r>
                <a:r>
                  <a:rPr lang="en-US" sz="1800" b="1" i="1" dirty="0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 </a:t>
                </a:r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à</a:t>
                </a:r>
                <a:r>
                  <a:rPr lang="en-US" sz="1800" b="1" i="1" dirty="0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 </a:t>
                </a:r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faible</a:t>
                </a:r>
                <a:r>
                  <a:rPr lang="en-US" sz="1800" b="1" i="1" dirty="0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 </a:t>
                </a:r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risque</a:t>
                </a:r>
                <a:endParaRPr lang="en-US" sz="1800" b="1" i="1" dirty="0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19008779">
                <a:off x="5790255" y="3417419"/>
                <a:ext cx="21383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Jeu</a:t>
                </a:r>
                <a:r>
                  <a:rPr lang="en-US" sz="1800" b="1" i="1" dirty="0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 </a:t>
                </a:r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à</a:t>
                </a:r>
                <a:r>
                  <a:rPr lang="en-US" sz="1800" b="1" i="1" dirty="0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 </a:t>
                </a:r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risque</a:t>
                </a:r>
                <a:r>
                  <a:rPr lang="en-US" sz="1800" b="1" i="1" dirty="0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 </a:t>
                </a:r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modéré</a:t>
                </a:r>
                <a:endParaRPr lang="en-US" sz="1800" b="1" i="1" dirty="0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19070697">
                <a:off x="7384131" y="3454534"/>
                <a:ext cx="20632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Jeu</a:t>
                </a:r>
                <a:r>
                  <a:rPr lang="en-US" sz="1800" b="1" i="1" dirty="0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 </a:t>
                </a:r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problématique</a:t>
                </a:r>
                <a:endParaRPr lang="en-US" sz="1800" b="1" i="1" dirty="0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cxnSp>
            <p:nvCxnSpPr>
              <p:cNvPr id="34" name="Straight Arrow Connector 33"/>
              <p:cNvCxnSpPr>
                <a:stCxn id="7" idx="2"/>
                <a:endCxn id="9" idx="0"/>
              </p:cNvCxnSpPr>
              <p:nvPr/>
            </p:nvCxnSpPr>
            <p:spPr bwMode="auto">
              <a:xfrm flipV="1">
                <a:off x="1824237" y="4312028"/>
                <a:ext cx="6692400" cy="4996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52" name="TextBox 51"/>
            <p:cNvSpPr txBox="1"/>
            <p:nvPr/>
          </p:nvSpPr>
          <p:spPr>
            <a:xfrm rot="19070609">
              <a:off x="2737836" y="2894446"/>
              <a:ext cx="18806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dirty="0" err="1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rPr>
                <a:t>Jeu</a:t>
              </a:r>
              <a:r>
                <a:rPr lang="en-US" sz="1800" b="1" i="1" dirty="0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rPr>
                <a:t> sans </a:t>
              </a:r>
              <a:r>
                <a:rPr lang="en-US" sz="1800" b="1" i="1" dirty="0" err="1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rPr>
                <a:t>problème</a:t>
              </a:r>
              <a:endParaRPr lang="en-US" sz="1800" b="1" i="1" dirty="0">
                <a:solidFill>
                  <a:srgbClr val="002060"/>
                </a:solidFill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 rot="1628194">
              <a:off x="2892028" y="4077052"/>
              <a:ext cx="17562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i="1" dirty="0">
                  <a:solidFill>
                    <a:srgbClr val="FF0000"/>
                  </a:solidFill>
                  <a:latin typeface="Garamond" charset="0"/>
                  <a:ea typeface="Garamond" charset="0"/>
                  <a:cs typeface="Garamond" charset="0"/>
                </a:rPr>
                <a:t>Pas de </a:t>
              </a:r>
              <a:r>
                <a:rPr lang="en-US" sz="1800" b="1" i="1" dirty="0" err="1">
                  <a:solidFill>
                    <a:srgbClr val="FF0000"/>
                  </a:solidFill>
                  <a:latin typeface="Garamond" charset="0"/>
                  <a:ea typeface="Garamond" charset="0"/>
                  <a:cs typeface="Garamond" charset="0"/>
                </a:rPr>
                <a:t>problèmes</a:t>
              </a:r>
              <a:endParaRPr lang="en-US" sz="1800" b="1" i="1" dirty="0">
                <a:solidFill>
                  <a:srgbClr val="FF0000"/>
                </a:solidFill>
                <a:latin typeface="Garamond" charset="0"/>
                <a:ea typeface="Garamond" charset="0"/>
                <a:cs typeface="Garamond" charset="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 rot="1628194">
            <a:off x="7409554" y="4047768"/>
            <a:ext cx="1767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>
                <a:solidFill>
                  <a:srgbClr val="FF0000"/>
                </a:solidFill>
                <a:latin typeface="Garamond" charset="0"/>
                <a:ea typeface="Garamond" charset="0"/>
                <a:cs typeface="Garamond" charset="0"/>
              </a:rPr>
              <a:t>Problèmes</a:t>
            </a:r>
            <a:r>
              <a:rPr lang="en-US" sz="1800" b="1" i="1" dirty="0">
                <a:solidFill>
                  <a:srgbClr val="FF0000"/>
                </a:solidFill>
                <a:latin typeface="Garamond" charset="0"/>
                <a:ea typeface="Garamond" charset="0"/>
                <a:cs typeface="Garamond" charset="0"/>
              </a:rPr>
              <a:t> graves</a:t>
            </a:r>
          </a:p>
        </p:txBody>
      </p:sp>
      <p:sp>
        <p:nvSpPr>
          <p:cNvPr id="40" name="TextBox 39"/>
          <p:cNvSpPr txBox="1"/>
          <p:nvPr/>
        </p:nvSpPr>
        <p:spPr>
          <a:xfrm rot="1628194">
            <a:off x="5788630" y="4125493"/>
            <a:ext cx="1942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>
                <a:solidFill>
                  <a:srgbClr val="FF0000"/>
                </a:solidFill>
                <a:latin typeface="Garamond" charset="0"/>
                <a:ea typeface="Garamond" charset="0"/>
                <a:cs typeface="Garamond" charset="0"/>
              </a:rPr>
              <a:t>Problèmes</a:t>
            </a:r>
            <a:r>
              <a:rPr lang="en-US" sz="1800" b="1" i="1" dirty="0">
                <a:solidFill>
                  <a:srgbClr val="FF0000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Garamond" charset="0"/>
                <a:ea typeface="Garamond" charset="0"/>
                <a:cs typeface="Garamond" charset="0"/>
              </a:rPr>
              <a:t>modérés</a:t>
            </a:r>
            <a:endParaRPr lang="en-US" sz="1800" b="1" i="1" dirty="0">
              <a:solidFill>
                <a:srgbClr val="FF0000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1628194">
            <a:off x="4363592" y="4047769"/>
            <a:ext cx="1706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>
                <a:solidFill>
                  <a:srgbClr val="FF0000"/>
                </a:solidFill>
                <a:latin typeface="Garamond" charset="0"/>
                <a:ea typeface="Garamond" charset="0"/>
                <a:cs typeface="Garamond" charset="0"/>
              </a:rPr>
              <a:t>Problèmes</a:t>
            </a:r>
            <a:r>
              <a:rPr lang="en-US" sz="1800" b="1" i="1" dirty="0">
                <a:solidFill>
                  <a:srgbClr val="FF0000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Garamond" charset="0"/>
                <a:ea typeface="Garamond" charset="0"/>
                <a:cs typeface="Garamond" charset="0"/>
              </a:rPr>
              <a:t>légers</a:t>
            </a:r>
            <a:endParaRPr lang="en-US" sz="1800" b="1" i="1" dirty="0">
              <a:solidFill>
                <a:srgbClr val="FF0000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294967295"/>
          </p:nvPr>
        </p:nvSpPr>
        <p:spPr>
          <a:xfrm>
            <a:off x="7010400" y="6237288"/>
            <a:ext cx="2133600" cy="365125"/>
          </a:xfrm>
        </p:spPr>
        <p:txBody>
          <a:bodyPr/>
          <a:lstStyle/>
          <a:p>
            <a:r>
              <a:rPr lang="fr-CA" dirty="0" smtClean="0"/>
              <a:t>4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445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75"/>
    </mc:Choice>
    <mc:Fallback xmlns="">
      <p:transition spd="slow" advTm="95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899592" y="476672"/>
            <a:ext cx="772833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9pPr>
          </a:lstStyle>
          <a:p>
            <a:pPr>
              <a:lnSpc>
                <a:spcPts val="4400"/>
              </a:lnSpc>
            </a:pPr>
            <a:r>
              <a:rPr lang="fr-CA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Les jeux de hasard et d’argent (JHA) </a:t>
            </a:r>
            <a:r>
              <a:rPr lang="mr-IN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endParaRPr lang="fr-CA" sz="3200" kern="0" dirty="0">
              <a:solidFill>
                <a:srgbClr val="118A45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4400"/>
              </a:lnSpc>
            </a:pPr>
            <a:r>
              <a:rPr lang="fr-CA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Données populationnelles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1331640" y="2132856"/>
            <a:ext cx="7866758" cy="3336011"/>
            <a:chOff x="1580605" y="2693984"/>
            <a:chExt cx="7866758" cy="3336011"/>
          </a:xfrm>
        </p:grpSpPr>
        <p:sp>
          <p:nvSpPr>
            <p:cNvPr id="57" name="Trapezoid 56"/>
            <p:cNvSpPr/>
            <p:nvPr/>
          </p:nvSpPr>
          <p:spPr bwMode="auto">
            <a:xfrm rot="5400000">
              <a:off x="1405492" y="3112729"/>
              <a:ext cx="3336011" cy="2498522"/>
            </a:xfrm>
            <a:prstGeom prst="trapezoid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/>
                <a:latin typeface="Times" pitchFamily="-32" charset="0"/>
              </a:endParaRPr>
            </a:p>
          </p:txBody>
        </p:sp>
        <p:sp>
          <p:nvSpPr>
            <p:cNvPr id="58" name="Trapezoid 57"/>
            <p:cNvSpPr/>
            <p:nvPr/>
          </p:nvSpPr>
          <p:spPr bwMode="auto">
            <a:xfrm rot="5400000">
              <a:off x="4582986" y="3243105"/>
              <a:ext cx="2016222" cy="2209858"/>
            </a:xfrm>
            <a:prstGeom prst="trapezoid">
              <a:avLst/>
            </a:prstGeom>
            <a:solidFill>
              <a:srgbClr val="C5E58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32" charset="0"/>
              </a:endParaRPr>
            </a:p>
          </p:txBody>
        </p:sp>
        <p:sp>
          <p:nvSpPr>
            <p:cNvPr id="59" name="Triangle 58"/>
            <p:cNvSpPr/>
            <p:nvPr/>
          </p:nvSpPr>
          <p:spPr bwMode="auto">
            <a:xfrm rot="5400000">
              <a:off x="7222157" y="3481254"/>
              <a:ext cx="936102" cy="1661548"/>
            </a:xfrm>
            <a:prstGeom prst="triangle">
              <a:avLst/>
            </a:prstGeom>
            <a:solidFill>
              <a:srgbClr val="A7E55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32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 rot="19240813">
              <a:off x="1580605" y="3694864"/>
              <a:ext cx="14823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dirty="0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rPr>
                <a:t>Non </a:t>
              </a:r>
              <a:r>
                <a:rPr lang="en-US" sz="1800" b="1" i="1" dirty="0" err="1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rPr>
                <a:t>joueurs</a:t>
              </a:r>
              <a:endParaRPr lang="en-US" sz="1800" b="1" i="1" dirty="0">
                <a:solidFill>
                  <a:srgbClr val="002060"/>
                </a:solidFill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 rot="19070609">
              <a:off x="4405402" y="3454030"/>
              <a:ext cx="18806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dirty="0" err="1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rPr>
                <a:t>Jeu</a:t>
              </a:r>
              <a:r>
                <a:rPr lang="en-US" sz="1800" b="1" i="1" dirty="0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rPr>
                <a:t> </a:t>
              </a:r>
              <a:r>
                <a:rPr lang="en-US" sz="1800" b="1" i="1" dirty="0" err="1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rPr>
                <a:t>à</a:t>
              </a:r>
              <a:r>
                <a:rPr lang="en-US" sz="1800" b="1" i="1" dirty="0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rPr>
                <a:t> </a:t>
              </a:r>
              <a:r>
                <a:rPr lang="en-US" sz="1800" b="1" i="1" dirty="0" err="1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rPr>
                <a:t>faible</a:t>
              </a:r>
              <a:r>
                <a:rPr lang="en-US" sz="1800" b="1" i="1" dirty="0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rPr>
                <a:t> </a:t>
              </a:r>
              <a:r>
                <a:rPr lang="en-US" sz="1800" b="1" i="1" dirty="0" err="1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rPr>
                <a:t>risque</a:t>
              </a:r>
              <a:endParaRPr lang="en-US" sz="1800" b="1" i="1" dirty="0">
                <a:solidFill>
                  <a:srgbClr val="002060"/>
                </a:solidFill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 rot="19008779">
              <a:off x="5790255" y="3417419"/>
              <a:ext cx="21383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dirty="0" err="1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rPr>
                <a:t>Jeu</a:t>
              </a:r>
              <a:r>
                <a:rPr lang="en-US" sz="1800" b="1" i="1" dirty="0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rPr>
                <a:t> </a:t>
              </a:r>
              <a:r>
                <a:rPr lang="en-US" sz="1800" b="1" i="1" dirty="0" err="1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rPr>
                <a:t>à</a:t>
              </a:r>
              <a:r>
                <a:rPr lang="en-US" sz="1800" b="1" i="1" dirty="0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rPr>
                <a:t> </a:t>
              </a:r>
              <a:r>
                <a:rPr lang="en-US" sz="1800" b="1" i="1" dirty="0" err="1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rPr>
                <a:t>risque</a:t>
              </a:r>
              <a:r>
                <a:rPr lang="en-US" sz="1800" b="1" i="1" dirty="0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rPr>
                <a:t> </a:t>
              </a:r>
              <a:r>
                <a:rPr lang="en-US" sz="1800" b="1" i="1" dirty="0" err="1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rPr>
                <a:t>modéré</a:t>
              </a:r>
              <a:endParaRPr lang="en-US" sz="1800" b="1" i="1" dirty="0">
                <a:solidFill>
                  <a:srgbClr val="002060"/>
                </a:solidFill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 rot="19070697">
              <a:off x="7384131" y="3454534"/>
              <a:ext cx="2063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dirty="0" err="1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rPr>
                <a:t>Jeu</a:t>
              </a:r>
              <a:r>
                <a:rPr lang="en-US" sz="1800" b="1" i="1" dirty="0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rPr>
                <a:t> </a:t>
              </a:r>
              <a:r>
                <a:rPr lang="en-US" sz="1800" b="1" i="1" dirty="0" err="1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rPr>
                <a:t>problématique</a:t>
              </a:r>
              <a:endParaRPr lang="en-US" sz="1800" b="1" i="1" dirty="0">
                <a:solidFill>
                  <a:srgbClr val="002060"/>
                </a:solidFill>
                <a:latin typeface="Garamond" charset="0"/>
                <a:ea typeface="Garamond" charset="0"/>
                <a:cs typeface="Garamond" charset="0"/>
              </a:endParaRPr>
            </a:p>
          </p:txBody>
        </p:sp>
        <p:cxnSp>
          <p:nvCxnSpPr>
            <p:cNvPr id="64" name="Straight Arrow Connector 63"/>
            <p:cNvCxnSpPr>
              <a:stCxn id="58" idx="2"/>
              <a:endCxn id="60" idx="0"/>
            </p:cNvCxnSpPr>
            <p:nvPr/>
          </p:nvCxnSpPr>
          <p:spPr bwMode="auto">
            <a:xfrm flipV="1">
              <a:off x="1824237" y="4312028"/>
              <a:ext cx="6692400" cy="4996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" name="Group 1"/>
          <p:cNvGrpSpPr/>
          <p:nvPr/>
        </p:nvGrpSpPr>
        <p:grpSpPr>
          <a:xfrm>
            <a:off x="1575271" y="4293096"/>
            <a:ext cx="715260" cy="2310641"/>
            <a:chOff x="1575271" y="4293096"/>
            <a:chExt cx="715260" cy="2310641"/>
          </a:xfrm>
        </p:grpSpPr>
        <p:sp>
          <p:nvSpPr>
            <p:cNvPr id="3" name="Rectangle 2"/>
            <p:cNvSpPr/>
            <p:nvPr/>
          </p:nvSpPr>
          <p:spPr bwMode="auto">
            <a:xfrm rot="16200000">
              <a:off x="777495" y="5125938"/>
              <a:ext cx="2310641" cy="644957"/>
            </a:xfrm>
            <a:prstGeom prst="rect">
              <a:avLst/>
            </a:prstGeom>
            <a:solidFill>
              <a:srgbClr val="8AB1D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75271" y="6260332"/>
              <a:ext cx="7152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34.4%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70379" y="2670191"/>
            <a:ext cx="803844" cy="3932246"/>
            <a:chOff x="3070379" y="2670191"/>
            <a:chExt cx="803844" cy="3932246"/>
          </a:xfrm>
        </p:grpSpPr>
        <p:sp>
          <p:nvSpPr>
            <p:cNvPr id="65" name="Rectangle 64"/>
            <p:cNvSpPr/>
            <p:nvPr/>
          </p:nvSpPr>
          <p:spPr bwMode="auto">
            <a:xfrm rot="16200000">
              <a:off x="1451404" y="4289166"/>
              <a:ext cx="3932246" cy="694295"/>
            </a:xfrm>
            <a:prstGeom prst="rect">
              <a:avLst/>
            </a:prstGeom>
            <a:solidFill>
              <a:srgbClr val="8AB1D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32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072886" y="6234228"/>
              <a:ext cx="8013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61.8%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17761" y="6130066"/>
            <a:ext cx="622393" cy="523177"/>
            <a:chOff x="5917761" y="6130066"/>
            <a:chExt cx="622393" cy="523177"/>
          </a:xfrm>
        </p:grpSpPr>
        <p:sp>
          <p:nvSpPr>
            <p:cNvPr id="69" name="Rectangle 68"/>
            <p:cNvSpPr/>
            <p:nvPr/>
          </p:nvSpPr>
          <p:spPr bwMode="auto">
            <a:xfrm rot="16200000">
              <a:off x="5967369" y="6080458"/>
              <a:ext cx="523177" cy="622393"/>
            </a:xfrm>
            <a:prstGeom prst="rect">
              <a:avLst/>
            </a:prstGeom>
            <a:solidFill>
              <a:srgbClr val="8AB1D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32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929964" y="6294365"/>
              <a:ext cx="6075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1.4%</a:t>
              </a:r>
              <a:endParaRPr lang="en-US" sz="1600" dirty="0"/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7427142" y="6314689"/>
            <a:ext cx="607558" cy="338554"/>
          </a:xfrm>
          <a:prstGeom prst="rect">
            <a:avLst/>
          </a:prstGeom>
          <a:solidFill>
            <a:srgbClr val="8AB1DA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0.4%</a:t>
            </a:r>
          </a:p>
        </p:txBody>
      </p:sp>
      <p:sp>
        <p:nvSpPr>
          <p:cNvPr id="55" name="TextBox 54"/>
          <p:cNvSpPr txBox="1"/>
          <p:nvPr/>
        </p:nvSpPr>
        <p:spPr>
          <a:xfrm rot="19070609">
            <a:off x="2737836" y="2894446"/>
            <a:ext cx="1880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err="1">
                <a:solidFill>
                  <a:srgbClr val="002060"/>
                </a:solidFill>
                <a:latin typeface="Garamond" charset="0"/>
                <a:ea typeface="Garamond" charset="0"/>
                <a:cs typeface="Garamond" charset="0"/>
              </a:rPr>
              <a:t>Jeu</a:t>
            </a:r>
            <a:r>
              <a:rPr lang="en-US" sz="1800" b="1" i="1" dirty="0">
                <a:solidFill>
                  <a:srgbClr val="002060"/>
                </a:solidFill>
                <a:latin typeface="Garamond" charset="0"/>
                <a:ea typeface="Garamond" charset="0"/>
                <a:cs typeface="Garamond" charset="0"/>
              </a:rPr>
              <a:t> sans </a:t>
            </a:r>
            <a:r>
              <a:rPr lang="en-US" sz="1800" b="1" i="1" dirty="0" err="1">
                <a:solidFill>
                  <a:srgbClr val="002060"/>
                </a:solidFill>
                <a:latin typeface="Garamond" charset="0"/>
                <a:ea typeface="Garamond" charset="0"/>
                <a:cs typeface="Garamond" charset="0"/>
              </a:rPr>
              <a:t>problème</a:t>
            </a:r>
            <a:endParaRPr lang="en-US" sz="1800" b="1" i="1" dirty="0">
              <a:solidFill>
                <a:srgbClr val="002060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99160" y="5661248"/>
            <a:ext cx="634597" cy="937638"/>
            <a:chOff x="4499160" y="5661248"/>
            <a:chExt cx="634597" cy="937638"/>
          </a:xfrm>
        </p:grpSpPr>
        <p:sp>
          <p:nvSpPr>
            <p:cNvPr id="77" name="Rectangle 76"/>
            <p:cNvSpPr/>
            <p:nvPr/>
          </p:nvSpPr>
          <p:spPr bwMode="auto">
            <a:xfrm rot="16200000">
              <a:off x="4341538" y="5818870"/>
              <a:ext cx="937638" cy="622393"/>
            </a:xfrm>
            <a:prstGeom prst="rect">
              <a:avLst/>
            </a:prstGeom>
            <a:solidFill>
              <a:srgbClr val="8AB1D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32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526199" y="6234228"/>
              <a:ext cx="6075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2.9%</a:t>
              </a:r>
            </a:p>
          </p:txBody>
        </p:sp>
      </p:grpSp>
      <p:sp>
        <p:nvSpPr>
          <p:cNvPr id="14" name="Slide Number Placeholder 13"/>
          <p:cNvSpPr>
            <a:spLocks noGrp="1"/>
          </p:cNvSpPr>
          <p:nvPr>
            <p:ph type="sldNum" sz="quarter" idx="4294967295"/>
          </p:nvPr>
        </p:nvSpPr>
        <p:spPr>
          <a:xfrm>
            <a:off x="7010400" y="6237288"/>
            <a:ext cx="2133600" cy="365125"/>
          </a:xfrm>
        </p:spPr>
        <p:txBody>
          <a:bodyPr/>
          <a:lstStyle/>
          <a:p>
            <a:r>
              <a:rPr lang="fr-CA" dirty="0"/>
              <a:t>5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37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64"/>
    </mc:Choice>
    <mc:Fallback xmlns="">
      <p:transition spd="slow" advTm="59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585336" y="19077"/>
            <a:ext cx="772833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9pPr>
          </a:lstStyle>
          <a:p>
            <a:pPr>
              <a:lnSpc>
                <a:spcPts val="4400"/>
              </a:lnSpc>
            </a:pPr>
            <a:r>
              <a:rPr lang="fr-CA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Service de référence et de traitement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5841819" y="4281886"/>
            <a:ext cx="2066373" cy="257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5756193" y="3933056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Garamond" charset="0"/>
                <a:ea typeface="Garamond" charset="0"/>
                <a:cs typeface="Garamond" charset="0"/>
              </a:rPr>
              <a:t>traitement</a:t>
            </a:r>
            <a:endParaRPr lang="en-US" sz="1800" dirty="0">
              <a:latin typeface="Garamond" charset="0"/>
              <a:ea typeface="Garamond" charset="0"/>
              <a:cs typeface="Garamond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67544" y="1196752"/>
            <a:ext cx="7866758" cy="3336011"/>
            <a:chOff x="1331640" y="2132856"/>
            <a:chExt cx="7866758" cy="3336011"/>
          </a:xfrm>
        </p:grpSpPr>
        <p:grpSp>
          <p:nvGrpSpPr>
            <p:cNvPr id="20" name="Group 19"/>
            <p:cNvGrpSpPr/>
            <p:nvPr/>
          </p:nvGrpSpPr>
          <p:grpSpPr>
            <a:xfrm>
              <a:off x="1331640" y="2132856"/>
              <a:ext cx="7866758" cy="3336011"/>
              <a:chOff x="1580605" y="2693984"/>
              <a:chExt cx="7866758" cy="3336011"/>
            </a:xfrm>
          </p:grpSpPr>
          <p:sp>
            <p:nvSpPr>
              <p:cNvPr id="23" name="Trapezoid 22"/>
              <p:cNvSpPr/>
              <p:nvPr/>
            </p:nvSpPr>
            <p:spPr bwMode="auto">
              <a:xfrm rot="5400000">
                <a:off x="1405492" y="3112729"/>
                <a:ext cx="3336011" cy="2498522"/>
              </a:xfrm>
              <a:prstGeom prst="trapezoid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/>
                  <a:latin typeface="Times" pitchFamily="-32" charset="0"/>
                </a:endParaRPr>
              </a:p>
            </p:txBody>
          </p:sp>
          <p:sp>
            <p:nvSpPr>
              <p:cNvPr id="24" name="Trapezoid 23"/>
              <p:cNvSpPr/>
              <p:nvPr/>
            </p:nvSpPr>
            <p:spPr bwMode="auto">
              <a:xfrm rot="5400000">
                <a:off x="4582986" y="3243105"/>
                <a:ext cx="2016222" cy="2209858"/>
              </a:xfrm>
              <a:prstGeom prst="trapezoid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32" charset="0"/>
                </a:endParaRPr>
              </a:p>
            </p:txBody>
          </p:sp>
          <p:sp>
            <p:nvSpPr>
              <p:cNvPr id="25" name="Triangle 24"/>
              <p:cNvSpPr/>
              <p:nvPr/>
            </p:nvSpPr>
            <p:spPr bwMode="auto">
              <a:xfrm rot="5400000">
                <a:off x="7222157" y="3481254"/>
                <a:ext cx="936102" cy="1661548"/>
              </a:xfrm>
              <a:prstGeom prst="triangle">
                <a:avLst/>
              </a:prstGeom>
              <a:solidFill>
                <a:srgbClr val="A7E55A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32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19240813">
                <a:off x="1580605" y="3694864"/>
                <a:ext cx="14823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i="1" dirty="0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Non </a:t>
                </a:r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joueurs</a:t>
                </a:r>
                <a:endParaRPr lang="en-US" sz="1800" b="1" i="1" dirty="0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 rot="19070609">
                <a:off x="4405402" y="3454030"/>
                <a:ext cx="1880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Jeu</a:t>
                </a:r>
                <a:r>
                  <a:rPr lang="en-US" sz="1800" b="1" i="1" dirty="0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 </a:t>
                </a:r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à</a:t>
                </a:r>
                <a:r>
                  <a:rPr lang="en-US" sz="1800" b="1" i="1" dirty="0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 </a:t>
                </a:r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faible</a:t>
                </a:r>
                <a:r>
                  <a:rPr lang="en-US" sz="1800" b="1" i="1" dirty="0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 </a:t>
                </a:r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risque</a:t>
                </a:r>
                <a:endParaRPr lang="en-US" sz="1800" b="1" i="1" dirty="0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19008779">
                <a:off x="5790255" y="3417419"/>
                <a:ext cx="21383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Jeu</a:t>
                </a:r>
                <a:r>
                  <a:rPr lang="en-US" sz="1800" b="1" i="1" dirty="0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 </a:t>
                </a:r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à</a:t>
                </a:r>
                <a:r>
                  <a:rPr lang="en-US" sz="1800" b="1" i="1" dirty="0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 </a:t>
                </a:r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risque</a:t>
                </a:r>
                <a:r>
                  <a:rPr lang="en-US" sz="1800" b="1" i="1" dirty="0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 </a:t>
                </a:r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modéré</a:t>
                </a:r>
                <a:endParaRPr lang="en-US" sz="1800" b="1" i="1" dirty="0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19070697">
                <a:off x="7384131" y="3454534"/>
                <a:ext cx="20632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Jeu</a:t>
                </a:r>
                <a:r>
                  <a:rPr lang="en-US" sz="1800" b="1" i="1" dirty="0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 </a:t>
                </a:r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problématique</a:t>
                </a:r>
                <a:endParaRPr lang="en-US" sz="1800" b="1" i="1" dirty="0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cxnSp>
            <p:nvCxnSpPr>
              <p:cNvPr id="30" name="Straight Arrow Connector 29"/>
              <p:cNvCxnSpPr>
                <a:endCxn id="24" idx="0"/>
              </p:cNvCxnSpPr>
              <p:nvPr/>
            </p:nvCxnSpPr>
            <p:spPr bwMode="auto">
              <a:xfrm flipV="1">
                <a:off x="1824237" y="4312028"/>
                <a:ext cx="6692400" cy="4996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21" name="TextBox 20"/>
            <p:cNvSpPr txBox="1"/>
            <p:nvPr/>
          </p:nvSpPr>
          <p:spPr>
            <a:xfrm rot="19070609">
              <a:off x="2737836" y="2894446"/>
              <a:ext cx="18806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dirty="0" err="1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rPr>
                <a:t>Jeu</a:t>
              </a:r>
              <a:r>
                <a:rPr lang="en-US" sz="1800" b="1" i="1" dirty="0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rPr>
                <a:t> sans </a:t>
              </a:r>
              <a:r>
                <a:rPr lang="en-US" sz="1800" b="1" i="1" dirty="0" err="1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rPr>
                <a:t>problème</a:t>
              </a:r>
              <a:endParaRPr lang="en-US" sz="1800" b="1" i="1" dirty="0">
                <a:solidFill>
                  <a:srgbClr val="002060"/>
                </a:solidFill>
                <a:latin typeface="Garamond" charset="0"/>
                <a:ea typeface="Garamond" charset="0"/>
                <a:cs typeface="Garamond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726244" y="4910732"/>
            <a:ext cx="47772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Service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d’aide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et de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référence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(JAR)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Service de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traitement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(CRD)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226" y="4478693"/>
            <a:ext cx="1355440" cy="1655907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 bwMode="auto">
          <a:xfrm flipV="1">
            <a:off x="4153570" y="4701066"/>
            <a:ext cx="2326023" cy="52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4067944" y="4331734"/>
            <a:ext cx="2151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Garamond" charset="0"/>
                <a:ea typeface="Garamond" charset="0"/>
                <a:cs typeface="Garamond" charset="0"/>
              </a:rPr>
              <a:t>prévention</a:t>
            </a:r>
            <a:r>
              <a:rPr lang="en-US" sz="18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1800" dirty="0" err="1">
                <a:latin typeface="Garamond" charset="0"/>
                <a:ea typeface="Garamond" charset="0"/>
                <a:cs typeface="Garamond" charset="0"/>
              </a:rPr>
              <a:t>secondaire</a:t>
            </a:r>
            <a:endParaRPr lang="en-US" sz="18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7010400" y="6237288"/>
            <a:ext cx="2133600" cy="365125"/>
          </a:xfrm>
        </p:spPr>
        <p:txBody>
          <a:bodyPr/>
          <a:lstStyle/>
          <a:p>
            <a:r>
              <a:rPr lang="fr-CA" dirty="0" smtClean="0"/>
              <a:t>6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4511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75"/>
    </mc:Choice>
    <mc:Fallback xmlns="">
      <p:transition spd="slow" advTm="7227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585336" y="19077"/>
            <a:ext cx="772833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9pPr>
          </a:lstStyle>
          <a:p>
            <a:pPr>
              <a:lnSpc>
                <a:spcPts val="4400"/>
              </a:lnSpc>
            </a:pPr>
            <a:r>
              <a:rPr lang="fr-CA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Service de référence et de traitement</a:t>
            </a:r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1541769" y="5805264"/>
            <a:ext cx="497726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1471798" y="5424386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Garamond" charset="0"/>
                <a:ea typeface="Garamond" charset="0"/>
                <a:cs typeface="Garamond" charset="0"/>
              </a:rPr>
              <a:t>prévention</a:t>
            </a:r>
            <a:r>
              <a:rPr lang="en-US" sz="18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1800" dirty="0" err="1">
                <a:latin typeface="Garamond" charset="0"/>
                <a:ea typeface="Garamond" charset="0"/>
                <a:cs typeface="Garamond" charset="0"/>
              </a:rPr>
              <a:t>primaire</a:t>
            </a:r>
            <a:endParaRPr lang="en-US" sz="1800" dirty="0">
              <a:latin typeface="Garamond" charset="0"/>
              <a:ea typeface="Garamond" charset="0"/>
              <a:cs typeface="Garamond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 bwMode="auto">
          <a:xfrm flipV="1">
            <a:off x="4694249" y="5539039"/>
            <a:ext cx="2326023" cy="52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4608623" y="5169707"/>
            <a:ext cx="2151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Garamond" charset="0"/>
                <a:ea typeface="Garamond" charset="0"/>
                <a:cs typeface="Garamond" charset="0"/>
              </a:rPr>
              <a:t>prévention</a:t>
            </a:r>
            <a:r>
              <a:rPr lang="en-US" sz="18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1800" dirty="0" err="1">
                <a:latin typeface="Garamond" charset="0"/>
                <a:ea typeface="Garamond" charset="0"/>
                <a:cs typeface="Garamond" charset="0"/>
              </a:rPr>
              <a:t>secondaire</a:t>
            </a:r>
            <a:endParaRPr lang="en-US" sz="1800" dirty="0">
              <a:latin typeface="Garamond" charset="0"/>
              <a:ea typeface="Garamond" charset="0"/>
              <a:cs typeface="Garamond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331640" y="2132856"/>
            <a:ext cx="7866758" cy="3336011"/>
            <a:chOff x="1331640" y="2132856"/>
            <a:chExt cx="7866758" cy="3336011"/>
          </a:xfrm>
        </p:grpSpPr>
        <p:grpSp>
          <p:nvGrpSpPr>
            <p:cNvPr id="40" name="Group 39"/>
            <p:cNvGrpSpPr/>
            <p:nvPr/>
          </p:nvGrpSpPr>
          <p:grpSpPr>
            <a:xfrm>
              <a:off x="1331640" y="2132856"/>
              <a:ext cx="7866758" cy="3336011"/>
              <a:chOff x="1580605" y="2693984"/>
              <a:chExt cx="7866758" cy="3336011"/>
            </a:xfrm>
          </p:grpSpPr>
          <p:sp>
            <p:nvSpPr>
              <p:cNvPr id="43" name="Trapezoid 42"/>
              <p:cNvSpPr/>
              <p:nvPr/>
            </p:nvSpPr>
            <p:spPr bwMode="auto">
              <a:xfrm rot="5400000">
                <a:off x="1405492" y="3112729"/>
                <a:ext cx="3336011" cy="2498522"/>
              </a:xfrm>
              <a:prstGeom prst="trapezoid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/>
                  <a:latin typeface="Times" pitchFamily="-32" charset="0"/>
                </a:endParaRPr>
              </a:p>
            </p:txBody>
          </p:sp>
          <p:sp>
            <p:nvSpPr>
              <p:cNvPr id="44" name="Trapezoid 43"/>
              <p:cNvSpPr/>
              <p:nvPr/>
            </p:nvSpPr>
            <p:spPr bwMode="auto">
              <a:xfrm rot="5400000">
                <a:off x="4582986" y="3243105"/>
                <a:ext cx="2016222" cy="2209858"/>
              </a:xfrm>
              <a:prstGeom prst="trapezoid">
                <a:avLst/>
              </a:prstGeom>
              <a:solidFill>
                <a:srgbClr val="C5E58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32" charset="0"/>
                </a:endParaRPr>
              </a:p>
            </p:txBody>
          </p:sp>
          <p:sp>
            <p:nvSpPr>
              <p:cNvPr id="45" name="Triangle 44"/>
              <p:cNvSpPr/>
              <p:nvPr/>
            </p:nvSpPr>
            <p:spPr bwMode="auto">
              <a:xfrm rot="5400000">
                <a:off x="7222157" y="3481254"/>
                <a:ext cx="936102" cy="1661548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32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 rot="19240813">
                <a:off x="1580605" y="3694864"/>
                <a:ext cx="14823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i="1" dirty="0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Non </a:t>
                </a:r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joueurs</a:t>
                </a:r>
                <a:endParaRPr lang="en-US" sz="1800" b="1" i="1" dirty="0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 rot="19070609">
                <a:off x="4405402" y="3454030"/>
                <a:ext cx="1880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Jeu</a:t>
                </a:r>
                <a:r>
                  <a:rPr lang="en-US" sz="1800" b="1" i="1" dirty="0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 </a:t>
                </a:r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à</a:t>
                </a:r>
                <a:r>
                  <a:rPr lang="en-US" sz="1800" b="1" i="1" dirty="0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 </a:t>
                </a:r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faible</a:t>
                </a:r>
                <a:r>
                  <a:rPr lang="en-US" sz="1800" b="1" i="1" dirty="0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 </a:t>
                </a:r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risque</a:t>
                </a:r>
                <a:endParaRPr lang="en-US" sz="1800" b="1" i="1" dirty="0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 rot="19008779">
                <a:off x="5790255" y="3417419"/>
                <a:ext cx="21383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Jeu</a:t>
                </a:r>
                <a:r>
                  <a:rPr lang="en-US" sz="1800" b="1" i="1" dirty="0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 </a:t>
                </a:r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à</a:t>
                </a:r>
                <a:r>
                  <a:rPr lang="en-US" sz="1800" b="1" i="1" dirty="0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 </a:t>
                </a:r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risque</a:t>
                </a:r>
                <a:r>
                  <a:rPr lang="en-US" sz="1800" b="1" i="1" dirty="0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 </a:t>
                </a:r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modéré</a:t>
                </a:r>
                <a:endParaRPr lang="en-US" sz="1800" b="1" i="1" dirty="0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 rot="19070697">
                <a:off x="7384131" y="3454534"/>
                <a:ext cx="20632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Jeu</a:t>
                </a:r>
                <a:r>
                  <a:rPr lang="en-US" sz="1800" b="1" i="1" dirty="0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 </a:t>
                </a:r>
                <a:r>
                  <a:rPr lang="en-US" sz="1800" b="1" i="1" dirty="0" err="1">
                    <a:solidFill>
                      <a:srgbClr val="002060"/>
                    </a:solidFill>
                    <a:latin typeface="Garamond" charset="0"/>
                    <a:ea typeface="Garamond" charset="0"/>
                    <a:cs typeface="Garamond" charset="0"/>
                  </a:rPr>
                  <a:t>problématique</a:t>
                </a:r>
                <a:endParaRPr lang="en-US" sz="1800" b="1" i="1" dirty="0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cxnSp>
            <p:nvCxnSpPr>
              <p:cNvPr id="50" name="Straight Arrow Connector 49"/>
              <p:cNvCxnSpPr>
                <a:stCxn id="40" idx="2"/>
              </p:cNvCxnSpPr>
              <p:nvPr/>
            </p:nvCxnSpPr>
            <p:spPr bwMode="auto">
              <a:xfrm flipV="1">
                <a:off x="1824237" y="4312028"/>
                <a:ext cx="6692400" cy="4996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41" name="TextBox 40"/>
            <p:cNvSpPr txBox="1"/>
            <p:nvPr/>
          </p:nvSpPr>
          <p:spPr>
            <a:xfrm rot="19070609">
              <a:off x="2737836" y="2894446"/>
              <a:ext cx="18806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dirty="0" err="1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rPr>
                <a:t>Jeu</a:t>
              </a:r>
              <a:r>
                <a:rPr lang="en-US" sz="1800" b="1" i="1" dirty="0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rPr>
                <a:t> sans </a:t>
              </a:r>
              <a:r>
                <a:rPr lang="en-US" sz="1800" b="1" i="1" dirty="0" err="1">
                  <a:solidFill>
                    <a:srgbClr val="002060"/>
                  </a:solidFill>
                  <a:latin typeface="Garamond" charset="0"/>
                  <a:ea typeface="Garamond" charset="0"/>
                  <a:cs typeface="Garamond" charset="0"/>
                </a:rPr>
                <a:t>problème</a:t>
              </a:r>
              <a:endParaRPr lang="en-US" sz="1800" b="1" i="1" dirty="0">
                <a:solidFill>
                  <a:srgbClr val="002060"/>
                </a:solidFill>
                <a:latin typeface="Garamond" charset="0"/>
                <a:ea typeface="Garamond" charset="0"/>
                <a:cs typeface="Garamond" charset="0"/>
              </a:endParaRP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7010400" y="6237288"/>
            <a:ext cx="2133600" cy="365125"/>
          </a:xfrm>
        </p:spPr>
        <p:txBody>
          <a:bodyPr/>
          <a:lstStyle/>
          <a:p>
            <a:r>
              <a:rPr lang="fr-CA" dirty="0" smtClean="0"/>
              <a:t>7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0711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21"/>
    </mc:Choice>
    <mc:Fallback xmlns="">
      <p:transition spd="slow" advTm="4132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2852936"/>
            <a:ext cx="8928992" cy="2133600"/>
          </a:xfrm>
        </p:spPr>
        <p:txBody>
          <a:bodyPr/>
          <a:lstStyle/>
          <a:p>
            <a:pPr marL="514350" indent="-514350">
              <a:buSzPct val="90000"/>
              <a:buFont typeface="+mj-lt"/>
              <a:buAutoNum type="arabicPeriod" startAt="2"/>
            </a:pPr>
            <a:r>
              <a:rPr lang="en-US" sz="3200" dirty="0" err="1" smtClean="0"/>
              <a:t>Bref</a:t>
            </a:r>
            <a:r>
              <a:rPr lang="en-US" sz="3200" dirty="0" smtClean="0"/>
              <a:t> </a:t>
            </a:r>
            <a:r>
              <a:rPr lang="en-US" sz="3200" dirty="0" err="1" smtClean="0"/>
              <a:t>survol</a:t>
            </a:r>
            <a:r>
              <a:rPr lang="en-US" sz="3200" dirty="0" smtClean="0"/>
              <a:t>: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err="1" smtClean="0"/>
              <a:t>Jeux</a:t>
            </a:r>
            <a:r>
              <a:rPr lang="en-US" sz="3200" dirty="0" smtClean="0"/>
              <a:t> de </a:t>
            </a:r>
            <a:r>
              <a:rPr lang="en-US" sz="3200" dirty="0" err="1" smtClean="0"/>
              <a:t>hasard</a:t>
            </a:r>
            <a:r>
              <a:rPr lang="en-US" sz="3200" dirty="0" smtClean="0"/>
              <a:t> et </a:t>
            </a:r>
            <a:r>
              <a:rPr lang="en-US" sz="3200" dirty="0" err="1" smtClean="0"/>
              <a:t>d’argent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et </a:t>
            </a:r>
            <a:r>
              <a:rPr lang="en-US" sz="3200" dirty="0" err="1" smtClean="0"/>
              <a:t>prévention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010400" y="6244290"/>
            <a:ext cx="2133600" cy="365125"/>
          </a:xfrm>
        </p:spPr>
        <p:txBody>
          <a:bodyPr/>
          <a:lstStyle/>
          <a:p>
            <a:r>
              <a:rPr lang="fr-CA" sz="1000" dirty="0">
                <a:latin typeface="Arial" charset="0"/>
                <a:ea typeface="Arial" charset="0"/>
                <a:cs typeface="Arial" charset="0"/>
              </a:rPr>
              <a:t>8</a:t>
            </a:r>
            <a:endParaRPr lang="en-CA" sz="1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313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2787" y="2770584"/>
            <a:ext cx="7772400" cy="4114800"/>
          </a:xfrm>
        </p:spPr>
        <p:txBody>
          <a:bodyPr/>
          <a:lstStyle/>
          <a:p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Comment le </a:t>
            </a:r>
            <a:r>
              <a:rPr lang="en-US" sz="2200" dirty="0" err="1">
                <a:solidFill>
                  <a:schemeClr val="accent6">
                    <a:lumMod val="75000"/>
                  </a:schemeClr>
                </a:solidFill>
              </a:rPr>
              <a:t>jeu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75000"/>
                  </a:schemeClr>
                </a:solidFill>
              </a:rPr>
              <a:t>problématique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 se </a:t>
            </a:r>
            <a:r>
              <a:rPr lang="en-US" sz="2200" dirty="0" err="1">
                <a:solidFill>
                  <a:schemeClr val="accent6">
                    <a:lumMod val="75000"/>
                  </a:schemeClr>
                </a:solidFill>
              </a:rPr>
              <a:t>développe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  <a:p>
            <a:endParaRPr lang="en-US" sz="22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200" dirty="0" err="1">
                <a:solidFill>
                  <a:schemeClr val="accent6">
                    <a:lumMod val="75000"/>
                  </a:schemeClr>
                </a:solidFill>
              </a:rPr>
              <a:t>Quels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75000"/>
                  </a:schemeClr>
                </a:solidFill>
              </a:rPr>
              <a:t>sont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 les </a:t>
            </a:r>
            <a:r>
              <a:rPr lang="en-US" sz="2200" dirty="0" err="1">
                <a:solidFill>
                  <a:schemeClr val="accent6">
                    <a:lumMod val="75000"/>
                  </a:schemeClr>
                </a:solidFill>
              </a:rPr>
              <a:t>facteurs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75000"/>
                  </a:schemeClr>
                </a:solidFill>
              </a:rPr>
              <a:t>contributifs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  <a:p>
            <a:endParaRPr lang="en-US" sz="22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7010400" y="6237288"/>
            <a:ext cx="2133600" cy="365125"/>
          </a:xfrm>
        </p:spPr>
        <p:txBody>
          <a:bodyPr/>
          <a:lstStyle/>
          <a:p>
            <a:r>
              <a:rPr lang="fr-CA" dirty="0" smtClean="0"/>
              <a:t>9</a:t>
            </a:r>
            <a:endParaRPr lang="en-CA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85800" y="-171400"/>
            <a:ext cx="772833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82336"/>
                </a:solidFill>
                <a:latin typeface="GillSans Bold" pitchFamily="1" charset="0"/>
              </a:defRPr>
            </a:lvl9pPr>
          </a:lstStyle>
          <a:p>
            <a:pPr>
              <a:lnSpc>
                <a:spcPts val="4400"/>
              </a:lnSpc>
            </a:pPr>
            <a:r>
              <a:rPr lang="fr-CA" sz="3200" kern="0" dirty="0">
                <a:solidFill>
                  <a:srgbClr val="118A45"/>
                </a:solidFill>
                <a:latin typeface="Arial" charset="0"/>
                <a:ea typeface="Arial" charset="0"/>
                <a:cs typeface="Arial" charset="0"/>
              </a:rPr>
              <a:t>Étiologie du jeu problématique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259" y="3246129"/>
            <a:ext cx="2399928" cy="159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5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7"/>
    </mc:Choice>
    <mc:Fallback xmlns="">
      <p:transition spd="slow" advTm="5487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5|15.4|1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4.5|7.4|7|14.2"/>
</p:tagLst>
</file>

<file path=ppt/theme/theme1.xml><?xml version="1.0" encoding="utf-8"?>
<a:theme xmlns:a="http://schemas.openxmlformats.org/drawingml/2006/main" name="T14-15082-ARSC-Irish-Studies-DIS-Template">
  <a:themeElements>
    <a:clrScheme name="Concordia-PP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cordia-PPT">
      <a:majorFont>
        <a:latin typeface="GillSans Bold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32" charset="0"/>
          </a:defRPr>
        </a:defPPr>
      </a:lstStyle>
    </a:lnDef>
  </a:objectDefaults>
  <a:extraClrSchemeLst>
    <a:extraClrScheme>
      <a:clrScheme name="Concordia-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ordia-P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ordia-P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ordia-P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ordia-P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ordia-P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ordia-P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ordia-P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ordia-P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ordia-P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ordia-P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ordia-P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22979</TotalTime>
  <Words>839</Words>
  <Application>Microsoft Macintosh PowerPoint</Application>
  <PresentationFormat>Letter Paper (8.5x11 in)</PresentationFormat>
  <Paragraphs>246</Paragraphs>
  <Slides>27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.AppleSystemUIFont</vt:lpstr>
      <vt:lpstr>Arial Bold</vt:lpstr>
      <vt:lpstr>Courier New</vt:lpstr>
      <vt:lpstr>Garamond</vt:lpstr>
      <vt:lpstr>Gill Sans</vt:lpstr>
      <vt:lpstr>GillSans Bold</vt:lpstr>
      <vt:lpstr>ＭＳ Ｐゴシック</vt:lpstr>
      <vt:lpstr>Times</vt:lpstr>
      <vt:lpstr>Wingdings</vt:lpstr>
      <vt:lpstr>Wingdings 2</vt:lpstr>
      <vt:lpstr>Arial</vt:lpstr>
      <vt:lpstr>T14-15082-ARSC-Irish-Studies-DIS-Template</vt:lpstr>
      <vt:lpstr>Prévention et jeu responsable </vt:lpstr>
      <vt:lpstr>PowerPoint Presentation</vt:lpstr>
      <vt:lpstr>Modèle de santé publique</vt:lpstr>
      <vt:lpstr>PowerPoint Presentation</vt:lpstr>
      <vt:lpstr>PowerPoint Presentation</vt:lpstr>
      <vt:lpstr>PowerPoint Presentation</vt:lpstr>
      <vt:lpstr>PowerPoint Presentation</vt:lpstr>
      <vt:lpstr>Bref survol:  Jeux de hasard et d’argent  et prévention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Jeu responsable :  critique et pistes de 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 – Vers une responsabilité partagée</vt:lpstr>
      <vt:lpstr>PowerPoint Presentation</vt:lpstr>
    </vt:vector>
  </TitlesOfParts>
  <Company>Marketing Communications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Christopher Alleyne</dc:creator>
  <cp:lastModifiedBy>Microsoft Office User</cp:lastModifiedBy>
  <cp:revision>991</cp:revision>
  <cp:lastPrinted>2016-11-03T13:16:48Z</cp:lastPrinted>
  <dcterms:created xsi:type="dcterms:W3CDTF">2015-11-18T20:27:26Z</dcterms:created>
  <dcterms:modified xsi:type="dcterms:W3CDTF">2017-06-06T02:26:52Z</dcterms:modified>
</cp:coreProperties>
</file>