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4"/>
  </p:notesMasterIdLst>
  <p:handoutMasterIdLst>
    <p:handoutMasterId r:id="rId15"/>
  </p:handoutMasterIdLst>
  <p:sldIdLst>
    <p:sldId id="327" r:id="rId2"/>
    <p:sldId id="352" r:id="rId3"/>
    <p:sldId id="358" r:id="rId4"/>
    <p:sldId id="328" r:id="rId5"/>
    <p:sldId id="329" r:id="rId6"/>
    <p:sldId id="330" r:id="rId7"/>
    <p:sldId id="351" r:id="rId8"/>
    <p:sldId id="360" r:id="rId9"/>
    <p:sldId id="359" r:id="rId10"/>
    <p:sldId id="361" r:id="rId11"/>
    <p:sldId id="331" r:id="rId12"/>
    <p:sldId id="350" r:id="rId13"/>
  </p:sldIdLst>
  <p:sldSz cx="12192000" cy="6858000"/>
  <p:notesSz cx="7010400" cy="92964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C5"/>
    <a:srgbClr val="294C73"/>
    <a:srgbClr val="2D476E"/>
    <a:srgbClr val="FDA81B"/>
    <a:srgbClr val="4998DA"/>
    <a:srgbClr val="D2D5D6"/>
    <a:srgbClr val="FFEABA"/>
    <a:srgbClr val="ECECEC"/>
    <a:srgbClr val="92298E"/>
    <a:srgbClr val="F2C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AB372-4753-45E3-E159-657271673D37}" v="6" dt="2026-02-18T16:09:52.476"/>
  </p1510:revLst>
</p1510:revInfo>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7030"/>
  </p:normalViewPr>
  <p:slideViewPr>
    <p:cSldViewPr>
      <p:cViewPr varScale="1">
        <p:scale>
          <a:sx n="66" d="100"/>
          <a:sy n="66" d="100"/>
        </p:scale>
        <p:origin x="64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8" d="100"/>
          <a:sy n="108" d="100"/>
        </p:scale>
        <p:origin x="4384" y="216"/>
      </p:cViewPr>
      <p:guideLst>
        <p:guide orient="horz" pos="2928"/>
        <p:guide pos="2208"/>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Dellus (COMTL)" userId="S::helene.dellus.comtl@ssss.gouv.qc.ca::660c6817-fa4a-4ffb-9099-1d7c55ca2b16" providerId="AD" clId="Web-{3F461153-3CAA-44FF-AABD-8A942FCA2247}"/>
    <pc:docChg chg="mod">
      <pc:chgData name="Helene Dellus (COMTL)" userId="S::helene.dellus.comtl@ssss.gouv.qc.ca::660c6817-fa4a-4ffb-9099-1d7c55ca2b16" providerId="AD" clId="Web-{3F461153-3CAA-44FF-AABD-8A942FCA2247}" dt="2026-02-09T18:18:02.426" v="0" actId="33475"/>
      <pc:docMkLst>
        <pc:docMk/>
      </pc:docMkLst>
    </pc:docChg>
  </pc:docChgLst>
  <pc:docChgLst>
    <pc:chgData name="Helene Dellus (COMTL)" userId="S::helene.dellus.comtl@ssss.gouv.qc.ca::660c6817-fa4a-4ffb-9099-1d7c55ca2b16" providerId="AD" clId="Web-{B97AB372-4753-45E3-E159-657271673D37}"/>
    <pc:docChg chg="modSld">
      <pc:chgData name="Helene Dellus (COMTL)" userId="S::helene.dellus.comtl@ssss.gouv.qc.ca::660c6817-fa4a-4ffb-9099-1d7c55ca2b16" providerId="AD" clId="Web-{B97AB372-4753-45E3-E159-657271673D37}" dt="2026-02-18T16:09:52.476" v="5"/>
      <pc:docMkLst>
        <pc:docMk/>
      </pc:docMkLst>
      <pc:sldChg chg="delSp modSp">
        <pc:chgData name="Helene Dellus (COMTL)" userId="S::helene.dellus.comtl@ssss.gouv.qc.ca::660c6817-fa4a-4ffb-9099-1d7c55ca2b16" providerId="AD" clId="Web-{B97AB372-4753-45E3-E159-657271673D37}" dt="2026-02-18T16:09:19.991" v="3" actId="20577"/>
        <pc:sldMkLst>
          <pc:docMk/>
          <pc:sldMk cId="2749717049" sldId="328"/>
        </pc:sldMkLst>
        <pc:spChg chg="mod">
          <ac:chgData name="Helene Dellus (COMTL)" userId="S::helene.dellus.comtl@ssss.gouv.qc.ca::660c6817-fa4a-4ffb-9099-1d7c55ca2b16" providerId="AD" clId="Web-{B97AB372-4753-45E3-E159-657271673D37}" dt="2026-02-18T16:09:19.991" v="3" actId="20577"/>
          <ac:spMkLst>
            <pc:docMk/>
            <pc:sldMk cId="2749717049" sldId="328"/>
            <ac:spMk id="5" creationId="{216A0A4E-95C2-EA4D-EEFB-FC181ED2B299}"/>
          </ac:spMkLst>
        </pc:spChg>
        <pc:picChg chg="del">
          <ac:chgData name="Helene Dellus (COMTL)" userId="S::helene.dellus.comtl@ssss.gouv.qc.ca::660c6817-fa4a-4ffb-9099-1d7c55ca2b16" providerId="AD" clId="Web-{B97AB372-4753-45E3-E159-657271673D37}" dt="2026-02-18T16:09:14.022" v="0"/>
          <ac:picMkLst>
            <pc:docMk/>
            <pc:sldMk cId="2749717049" sldId="328"/>
            <ac:picMk id="3" creationId="{91F9E114-AB57-4390-B699-53501B94FAF3}"/>
          </ac:picMkLst>
        </pc:picChg>
      </pc:sldChg>
      <pc:sldChg chg="modSp">
        <pc:chgData name="Helene Dellus (COMTL)" userId="S::helene.dellus.comtl@ssss.gouv.qc.ca::660c6817-fa4a-4ffb-9099-1d7c55ca2b16" providerId="AD" clId="Web-{B97AB372-4753-45E3-E159-657271673D37}" dt="2026-02-18T16:09:52.476" v="5"/>
        <pc:sldMkLst>
          <pc:docMk/>
          <pc:sldMk cId="1435323770" sldId="329"/>
        </pc:sldMkLst>
        <pc:picChg chg="mod modCrop">
          <ac:chgData name="Helene Dellus (COMTL)" userId="S::helene.dellus.comtl@ssss.gouv.qc.ca::660c6817-fa4a-4ffb-9099-1d7c55ca2b16" providerId="AD" clId="Web-{B97AB372-4753-45E3-E159-657271673D37}" dt="2026-02-18T16:09:52.476" v="5"/>
          <ac:picMkLst>
            <pc:docMk/>
            <pc:sldMk cId="1435323770" sldId="329"/>
            <ac:picMk id="5" creationId="{2C90A641-A801-496D-B24C-8918EE4D3F19}"/>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Feuil1!$B$1</c:f>
              <c:strCache>
                <c:ptCount val="1"/>
                <c:pt idx="0">
                  <c:v>Ventes</c:v>
                </c:pt>
              </c:strCache>
            </c:strRef>
          </c:tx>
          <c:dPt>
            <c:idx val="0"/>
            <c:bubble3D val="0"/>
            <c:spPr>
              <a:solidFill>
                <a:srgbClr val="4998DA"/>
              </a:solidFill>
            </c:spPr>
            <c:extLst>
              <c:ext xmlns:c16="http://schemas.microsoft.com/office/drawing/2014/chart" uri="{C3380CC4-5D6E-409C-BE32-E72D297353CC}">
                <c16:uniqueId val="{00000001-36B0-8040-8E4C-3CC9A89A384D}"/>
              </c:ext>
            </c:extLst>
          </c:dPt>
          <c:dPt>
            <c:idx val="1"/>
            <c:bubble3D val="0"/>
            <c:spPr>
              <a:solidFill>
                <a:srgbClr val="D2D5D6"/>
              </a:solidFill>
            </c:spPr>
            <c:extLst>
              <c:ext xmlns:c16="http://schemas.microsoft.com/office/drawing/2014/chart" uri="{C3380CC4-5D6E-409C-BE32-E72D297353CC}">
                <c16:uniqueId val="{00000003-36B0-8040-8E4C-3CC9A89A384D}"/>
              </c:ext>
            </c:extLst>
          </c:dPt>
          <c:dPt>
            <c:idx val="2"/>
            <c:bubble3D val="0"/>
            <c:extLst>
              <c:ext xmlns:c16="http://schemas.microsoft.com/office/drawing/2014/chart" uri="{C3380CC4-5D6E-409C-BE32-E72D297353CC}">
                <c16:uniqueId val="{00000004-36B0-8040-8E4C-3CC9A89A384D}"/>
              </c:ext>
            </c:extLst>
          </c:dPt>
          <c:dPt>
            <c:idx val="3"/>
            <c:bubble3D val="0"/>
            <c:extLst>
              <c:ext xmlns:c16="http://schemas.microsoft.com/office/drawing/2014/chart" uri="{C3380CC4-5D6E-409C-BE32-E72D297353CC}">
                <c16:uniqueId val="{00000005-36B0-8040-8E4C-3CC9A89A384D}"/>
              </c:ext>
            </c:extLst>
          </c:dPt>
          <c:cat>
            <c:numRef>
              <c:f>Feuil1!$A$2:$A$5</c:f>
              <c:numCache>
                <c:formatCode>General</c:formatCode>
                <c:ptCount val="4"/>
              </c:numCache>
            </c:numRef>
          </c:cat>
          <c:val>
            <c:numRef>
              <c:f>Feuil1!$B$2:$B$5</c:f>
              <c:numCache>
                <c:formatCode>General</c:formatCode>
                <c:ptCount val="4"/>
                <c:pt idx="0">
                  <c:v>38</c:v>
                </c:pt>
                <c:pt idx="1">
                  <c:v>62</c:v>
                </c:pt>
              </c:numCache>
            </c:numRef>
          </c:val>
          <c:extLst>
            <c:ext xmlns:c16="http://schemas.microsoft.com/office/drawing/2014/chart" uri="{C3380CC4-5D6E-409C-BE32-E72D297353CC}">
              <c16:uniqueId val="{00000006-36B0-8040-8E4C-3CC9A89A384D}"/>
            </c:ext>
          </c:extLst>
        </c:ser>
        <c:dLbls>
          <c:showLegendKey val="0"/>
          <c:showVal val="0"/>
          <c:showCatName val="0"/>
          <c:showSerName val="0"/>
          <c:showPercent val="0"/>
          <c:showBubbleSize val="0"/>
          <c:showLeaderLines val="1"/>
        </c:dLbls>
        <c:firstSliceAng val="0"/>
        <c:holeSize val="50"/>
      </c:doughnutChart>
      <c:spPr>
        <a:noFill/>
        <a:ln w="9108">
          <a:noFill/>
        </a:ln>
      </c:spPr>
    </c:plotArea>
    <c:plotVisOnly val="1"/>
    <c:dispBlanksAs val="gap"/>
    <c:showDLblsOverMax val="0"/>
  </c:chart>
  <c:txPr>
    <a:bodyPr/>
    <a:lstStyle/>
    <a:p>
      <a:pPr>
        <a:defRPr sz="359" b="0" i="0" u="none" strike="noStrike" baseline="0">
          <a:solidFill>
            <a:srgbClr val="000000"/>
          </a:solidFill>
          <a:latin typeface="Calibri"/>
          <a:ea typeface="Calibri"/>
          <a:cs typeface="Calibri"/>
        </a:defRPr>
      </a:pPr>
      <a:endParaRPr lang="fr-FR"/>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513822F-D5A6-D27D-20FE-66160AB72851}"/>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CA"/>
          </a:p>
        </p:txBody>
      </p:sp>
      <p:sp>
        <p:nvSpPr>
          <p:cNvPr id="3" name="Espace réservé de la date 2">
            <a:extLst>
              <a:ext uri="{FF2B5EF4-FFF2-40B4-BE49-F238E27FC236}">
                <a16:creationId xmlns:a16="http://schemas.microsoft.com/office/drawing/2014/main" id="{59EFEB0C-05FF-E573-47D9-9941857C2B82}"/>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E8622F05-BFC8-6344-8A3A-45ACCDACC30B}" type="datetimeFigureOut">
              <a:rPr lang="fr-CA" altLang="fr-FR"/>
              <a:pPr>
                <a:defRPr/>
              </a:pPr>
              <a:t>2026-02-18</a:t>
            </a:fld>
            <a:endParaRPr lang="fr-CA" altLang="fr-FR"/>
          </a:p>
        </p:txBody>
      </p:sp>
      <p:sp>
        <p:nvSpPr>
          <p:cNvPr id="4" name="Espace réservé du pied de page 3">
            <a:extLst>
              <a:ext uri="{FF2B5EF4-FFF2-40B4-BE49-F238E27FC236}">
                <a16:creationId xmlns:a16="http://schemas.microsoft.com/office/drawing/2014/main" id="{52CE32D3-D06B-AEF6-B118-A772CFE41591}"/>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CA"/>
          </a:p>
        </p:txBody>
      </p:sp>
      <p:sp>
        <p:nvSpPr>
          <p:cNvPr id="5" name="Espace réservé du numéro de diapositive 4">
            <a:extLst>
              <a:ext uri="{FF2B5EF4-FFF2-40B4-BE49-F238E27FC236}">
                <a16:creationId xmlns:a16="http://schemas.microsoft.com/office/drawing/2014/main" id="{61BF95C2-443F-3067-D685-5C685A7B8C51}"/>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3E64ACE-F584-9149-9895-CEA38C71F09A}" type="slidenum">
              <a:rPr lang="fr-CA" altLang="fr-FR"/>
              <a:pPr>
                <a:defRPr/>
              </a:pPr>
              <a:t>‹#›</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B6F647B-06A4-D1EF-7672-1A930FA4C923}"/>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fr-CA"/>
          </a:p>
        </p:txBody>
      </p:sp>
      <p:sp>
        <p:nvSpPr>
          <p:cNvPr id="3" name="Espace réservé de la date 2">
            <a:extLst>
              <a:ext uri="{FF2B5EF4-FFF2-40B4-BE49-F238E27FC236}">
                <a16:creationId xmlns:a16="http://schemas.microsoft.com/office/drawing/2014/main" id="{0EFEDC8E-1183-509A-885A-84B74109AA3E}"/>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08EC9305-007C-5B4A-95B0-0E35F0CF4A2E}" type="datetimeFigureOut">
              <a:rPr lang="fr-CA" altLang="fr-FR"/>
              <a:pPr>
                <a:defRPr/>
              </a:pPr>
              <a:t>2026-02-18</a:t>
            </a:fld>
            <a:endParaRPr lang="fr-CA" altLang="fr-FR"/>
          </a:p>
        </p:txBody>
      </p:sp>
      <p:sp>
        <p:nvSpPr>
          <p:cNvPr id="4" name="Espace réservé de l'image des diapositives 3">
            <a:extLst>
              <a:ext uri="{FF2B5EF4-FFF2-40B4-BE49-F238E27FC236}">
                <a16:creationId xmlns:a16="http://schemas.microsoft.com/office/drawing/2014/main" id="{8640495C-0C72-B6C0-BCE3-DFA808653F26}"/>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fr-CA" noProof="0" dirty="0"/>
          </a:p>
        </p:txBody>
      </p:sp>
      <p:sp>
        <p:nvSpPr>
          <p:cNvPr id="5" name="Espace réservé des commentaires 4">
            <a:extLst>
              <a:ext uri="{FF2B5EF4-FFF2-40B4-BE49-F238E27FC236}">
                <a16:creationId xmlns:a16="http://schemas.microsoft.com/office/drawing/2014/main" id="{D5506D40-C513-8932-7656-B8050F36859A}"/>
              </a:ext>
            </a:extLst>
          </p:cNvPr>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bodyPr>
          <a:lstStyle/>
          <a:p>
            <a:pPr lvl="0"/>
            <a:r>
              <a:rPr lang="fr-FR" altLang="fr-FR" noProof="0"/>
              <a:t>Modifiez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endParaRPr lang="fr-CA" altLang="fr-FR" noProof="0"/>
          </a:p>
        </p:txBody>
      </p:sp>
      <p:sp>
        <p:nvSpPr>
          <p:cNvPr id="6" name="Espace réservé du pied de page 5">
            <a:extLst>
              <a:ext uri="{FF2B5EF4-FFF2-40B4-BE49-F238E27FC236}">
                <a16:creationId xmlns:a16="http://schemas.microsoft.com/office/drawing/2014/main" id="{15EAEFA0-40D0-0EC1-90CE-9470D08969DE}"/>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fr-CA"/>
          </a:p>
        </p:txBody>
      </p:sp>
      <p:sp>
        <p:nvSpPr>
          <p:cNvPr id="7" name="Espace réservé du numéro de diapositive 6">
            <a:extLst>
              <a:ext uri="{FF2B5EF4-FFF2-40B4-BE49-F238E27FC236}">
                <a16:creationId xmlns:a16="http://schemas.microsoft.com/office/drawing/2014/main" id="{1619C0D3-7E1D-1340-3EB9-579161118CE5}"/>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81130EC-C6FD-6640-B524-E41DCC3EA6A1}" type="slidenum">
              <a:rPr lang="fr-CA" altLang="fr-FR"/>
              <a:pPr>
                <a:defRPr/>
              </a:pPr>
              <a:t>‹#›</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pPr>
              <a:defRPr/>
            </a:pPr>
            <a:endParaRPr lang="fr-CA"/>
          </a:p>
        </p:txBody>
      </p:sp>
      <p:sp>
        <p:nvSpPr>
          <p:cNvPr id="5" name="Espace réservé du numéro de diapositive 4"/>
          <p:cNvSpPr>
            <a:spLocks noGrp="1"/>
          </p:cNvSpPr>
          <p:nvPr>
            <p:ph type="sldNum" sz="quarter" idx="5"/>
          </p:nvPr>
        </p:nvSpPr>
        <p:spPr/>
        <p:txBody>
          <a:bodyPr/>
          <a:lstStyle/>
          <a:p>
            <a:pPr>
              <a:defRPr/>
            </a:pPr>
            <a:fld id="{E81130EC-C6FD-6640-B524-E41DCC3EA6A1}" type="slidenum">
              <a:rPr lang="fr-CA" altLang="fr-FR" smtClean="0"/>
              <a:pPr>
                <a:defRPr/>
              </a:pPr>
              <a:t>1</a:t>
            </a:fld>
            <a:endParaRPr lang="fr-CA" altLang="fr-FR"/>
          </a:p>
        </p:txBody>
      </p:sp>
    </p:spTree>
    <p:extLst>
      <p:ext uri="{BB962C8B-B14F-4D97-AF65-F5344CB8AC3E}">
        <p14:creationId xmlns:p14="http://schemas.microsoft.com/office/powerpoint/2010/main" val="402730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pPr>
              <a:defRPr/>
            </a:pPr>
            <a:endParaRPr lang="fr-CA"/>
          </a:p>
        </p:txBody>
      </p:sp>
      <p:sp>
        <p:nvSpPr>
          <p:cNvPr id="5" name="Espace réservé du numéro de diapositive 4"/>
          <p:cNvSpPr>
            <a:spLocks noGrp="1"/>
          </p:cNvSpPr>
          <p:nvPr>
            <p:ph type="sldNum" sz="quarter" idx="5"/>
          </p:nvPr>
        </p:nvSpPr>
        <p:spPr/>
        <p:txBody>
          <a:bodyPr/>
          <a:lstStyle/>
          <a:p>
            <a:pPr>
              <a:defRPr/>
            </a:pPr>
            <a:fld id="{E81130EC-C6FD-6640-B524-E41DCC3EA6A1}" type="slidenum">
              <a:rPr lang="fr-CA" altLang="fr-FR" smtClean="0"/>
              <a:pPr>
                <a:defRPr/>
              </a:pPr>
              <a:t>12</a:t>
            </a:fld>
            <a:endParaRPr lang="fr-CA" altLang="fr-FR"/>
          </a:p>
        </p:txBody>
      </p:sp>
    </p:spTree>
    <p:extLst>
      <p:ext uri="{BB962C8B-B14F-4D97-AF65-F5344CB8AC3E}">
        <p14:creationId xmlns:p14="http://schemas.microsoft.com/office/powerpoint/2010/main" val="298043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Page titre">
    <p:bg>
      <p:bgPr>
        <a:gradFill>
          <a:gsLst>
            <a:gs pos="0">
              <a:srgbClr val="FFEABA">
                <a:lumMod val="91893"/>
                <a:lumOff val="8107"/>
              </a:srgbClr>
            </a:gs>
            <a:gs pos="90000">
              <a:srgbClr val="4998DA"/>
            </a:gs>
          </a:gsLst>
          <a:lin ang="5400000" scaled="1"/>
        </a:gradFill>
        <a:effectLst/>
      </p:bgPr>
    </p:bg>
    <p:spTree>
      <p:nvGrpSpPr>
        <p:cNvPr id="1" name=""/>
        <p:cNvGrpSpPr/>
        <p:nvPr/>
      </p:nvGrpSpPr>
      <p:grpSpPr>
        <a:xfrm>
          <a:off x="0" y="0"/>
          <a:ext cx="0" cy="0"/>
          <a:chOff x="0" y="0"/>
          <a:chExt cx="0" cy="0"/>
        </a:xfrm>
      </p:grpSpPr>
      <p:sp>
        <p:nvSpPr>
          <p:cNvPr id="24" name="Rectangle 1">
            <a:extLst>
              <a:ext uri="{FF2B5EF4-FFF2-40B4-BE49-F238E27FC236}">
                <a16:creationId xmlns:a16="http://schemas.microsoft.com/office/drawing/2014/main" id="{1E233073-F9F8-881A-088F-D5BE8C024F7C}"/>
              </a:ext>
            </a:extLst>
          </p:cNvPr>
          <p:cNvSpPr/>
          <p:nvPr userDrawn="1"/>
        </p:nvSpPr>
        <p:spPr>
          <a:xfrm rot="5400000" flipH="1">
            <a:off x="4914722" y="-431865"/>
            <a:ext cx="2387232" cy="12216679"/>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51" h="6873983">
                <a:moveTo>
                  <a:pt x="1948" y="3714"/>
                </a:moveTo>
                <a:lnTo>
                  <a:pt x="1477551" y="0"/>
                </a:lnTo>
                <a:lnTo>
                  <a:pt x="421476" y="6870262"/>
                </a:lnTo>
                <a:lnTo>
                  <a:pt x="1946" y="6873983"/>
                </a:lnTo>
                <a:cubicBezTo>
                  <a:pt x="-4797" y="4583894"/>
                  <a:pt x="8691" y="2293803"/>
                  <a:pt x="1948" y="3714"/>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4" name="ZoneTexte 3">
            <a:extLst>
              <a:ext uri="{FF2B5EF4-FFF2-40B4-BE49-F238E27FC236}">
                <a16:creationId xmlns:a16="http://schemas.microsoft.com/office/drawing/2014/main" id="{88E7F472-FA50-BF59-6339-AF904A41D373}"/>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5" name="Connecteur droit avec flèche 10">
            <a:extLst>
              <a:ext uri="{FF2B5EF4-FFF2-40B4-BE49-F238E27FC236}">
                <a16:creationId xmlns:a16="http://schemas.microsoft.com/office/drawing/2014/main" id="{B329D4C6-73B1-7B09-4732-616DF593A1E8}"/>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11">
            <a:extLst>
              <a:ext uri="{FF2B5EF4-FFF2-40B4-BE49-F238E27FC236}">
                <a16:creationId xmlns:a16="http://schemas.microsoft.com/office/drawing/2014/main" id="{65B3DF2B-A175-3AB9-40DA-C38E609FB2E4}"/>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12">
            <a:extLst>
              <a:ext uri="{FF2B5EF4-FFF2-40B4-BE49-F238E27FC236}">
                <a16:creationId xmlns:a16="http://schemas.microsoft.com/office/drawing/2014/main" id="{16C1D150-101F-2FBC-C236-51A69F0CF227}"/>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13">
            <a:extLst>
              <a:ext uri="{FF2B5EF4-FFF2-40B4-BE49-F238E27FC236}">
                <a16:creationId xmlns:a16="http://schemas.microsoft.com/office/drawing/2014/main" id="{A29E1894-CA86-03CB-DAD6-D48D0CC6F235}"/>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5C6A17DD-439E-F003-D466-4F6BB3C35560}"/>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pic>
        <p:nvPicPr>
          <p:cNvPr id="12" name="Picture 16">
            <a:extLst>
              <a:ext uri="{FF2B5EF4-FFF2-40B4-BE49-F238E27FC236}">
                <a16:creationId xmlns:a16="http://schemas.microsoft.com/office/drawing/2014/main" id="{D78C0046-61EB-DBCC-268E-F290D14C3C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0101445" y="6389043"/>
            <a:ext cx="1705229" cy="33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1">
            <a:extLst>
              <a:ext uri="{FF2B5EF4-FFF2-40B4-BE49-F238E27FC236}">
                <a16:creationId xmlns:a16="http://schemas.microsoft.com/office/drawing/2014/main" id="{CF97FB29-61C1-81B4-5333-7195D6ADC55C}"/>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21" name="Rectangle 20">
            <a:extLst>
              <a:ext uri="{FF2B5EF4-FFF2-40B4-BE49-F238E27FC236}">
                <a16:creationId xmlns:a16="http://schemas.microsoft.com/office/drawing/2014/main" id="{469F8D97-3C68-04DE-3144-CE1E5D86F874}"/>
              </a:ext>
            </a:extLst>
          </p:cNvPr>
          <p:cNvSpPr>
            <a:spLocks noChangeArrowheads="1"/>
          </p:cNvSpPr>
          <p:nvPr userDrawn="1"/>
        </p:nvSpPr>
        <p:spPr bwMode="auto">
          <a:xfrm>
            <a:off x="233172" y="6421832"/>
            <a:ext cx="8345919" cy="276999"/>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200" b="1" noProof="0" dirty="0">
                <a:solidFill>
                  <a:schemeClr val="bg1">
                    <a:lumMod val="95000"/>
                  </a:schemeClr>
                </a:solidFill>
                <a:latin typeface="Calibri" panose="020F0502020204030204" pitchFamily="34" charset="0"/>
                <a:cs typeface="Calibri" panose="020F0502020204030204" pitchFamily="34" charset="0"/>
              </a:rPr>
              <a:t>Centre intégré universitaire de santé et de services sociaux de l’</a:t>
            </a:r>
            <a:r>
              <a:rPr lang="fr-CA" altLang="fr-FR" sz="1200" b="1" noProof="0" dirty="0" err="1">
                <a:solidFill>
                  <a:schemeClr val="bg1">
                    <a:lumMod val="95000"/>
                  </a:schemeClr>
                </a:solidFill>
                <a:latin typeface="Calibri" panose="020F0502020204030204" pitchFamily="34" charset="0"/>
                <a:cs typeface="Calibri" panose="020F0502020204030204" pitchFamily="34" charset="0"/>
              </a:rPr>
              <a:t>Ouest-de-l’Île-de-Montréal</a:t>
            </a:r>
            <a:endParaRPr lang="fr-CA" altLang="en-US" sz="1200" b="1" noProof="0" dirty="0">
              <a:solidFill>
                <a:schemeClr val="bg1">
                  <a:lumMod val="95000"/>
                </a:schemeClr>
              </a:solidFill>
              <a:latin typeface="Calibri" panose="020F0502020204030204" pitchFamily="34" charset="0"/>
              <a:cs typeface="Calibri" panose="020F0502020204030204" pitchFamily="34" charset="0"/>
            </a:endParaRPr>
          </a:p>
        </p:txBody>
      </p:sp>
      <p:sp>
        <p:nvSpPr>
          <p:cNvPr id="25" name="Text Placeholder 2">
            <a:extLst>
              <a:ext uri="{FF2B5EF4-FFF2-40B4-BE49-F238E27FC236}">
                <a16:creationId xmlns:a16="http://schemas.microsoft.com/office/drawing/2014/main" id="{E37A1EE7-8A4A-07A4-619E-C849722BB938}"/>
              </a:ext>
            </a:extLst>
          </p:cNvPr>
          <p:cNvSpPr>
            <a:spLocks noGrp="1"/>
          </p:cNvSpPr>
          <p:nvPr>
            <p:ph type="body" sz="quarter" idx="10" hasCustomPrompt="1"/>
          </p:nvPr>
        </p:nvSpPr>
        <p:spPr>
          <a:xfrm>
            <a:off x="858509" y="1503027"/>
            <a:ext cx="5114137" cy="690076"/>
          </a:xfrm>
        </p:spPr>
        <p:txBody>
          <a:bodyPr/>
          <a:lstStyle>
            <a:lvl1pPr marL="0" indent="0" algn="l">
              <a:buNone/>
              <a:defRPr sz="3000" b="1">
                <a:solidFill>
                  <a:srgbClr val="2D476E"/>
                </a:solidFill>
                <a:latin typeface="Calibri" panose="020F0502020204030204" pitchFamily="34" charset="0"/>
                <a:cs typeface="Calibri" panose="020F0502020204030204" pitchFamily="34" charset="0"/>
              </a:defRPr>
            </a:lvl1pPr>
          </a:lstStyle>
          <a:p>
            <a:pPr lvl="0"/>
            <a:r>
              <a:rPr lang="fr-CA" noProof="0" dirty="0" err="1"/>
              <a:t>Edit</a:t>
            </a:r>
            <a:r>
              <a:rPr lang="fr-CA" noProof="0" dirty="0"/>
              <a:t> master </a:t>
            </a:r>
            <a:r>
              <a:rPr lang="fr-CA" noProof="0" dirty="0" err="1"/>
              <a:t>text</a:t>
            </a:r>
            <a:r>
              <a:rPr lang="fr-CA" noProof="0" dirty="0"/>
              <a:t> styles</a:t>
            </a:r>
          </a:p>
        </p:txBody>
      </p:sp>
      <p:sp>
        <p:nvSpPr>
          <p:cNvPr id="26" name="Text Placeholder 2">
            <a:extLst>
              <a:ext uri="{FF2B5EF4-FFF2-40B4-BE49-F238E27FC236}">
                <a16:creationId xmlns:a16="http://schemas.microsoft.com/office/drawing/2014/main" id="{6C3C7C16-A479-D64A-0B15-F5DF5E87221F}"/>
              </a:ext>
            </a:extLst>
          </p:cNvPr>
          <p:cNvSpPr>
            <a:spLocks noGrp="1"/>
          </p:cNvSpPr>
          <p:nvPr>
            <p:ph type="body" sz="quarter" idx="11" hasCustomPrompt="1"/>
          </p:nvPr>
        </p:nvSpPr>
        <p:spPr>
          <a:xfrm>
            <a:off x="855515" y="2640000"/>
            <a:ext cx="5114135" cy="390271"/>
          </a:xfrm>
        </p:spPr>
        <p:txBody>
          <a:bodyPr/>
          <a:lstStyle>
            <a:lvl1pPr marL="0" indent="0" algn="l">
              <a:buFont typeface="Arial" panose="020B0604020202020204" pitchFamily="34" charset="0"/>
              <a:buNone/>
              <a:defRPr sz="1600" b="1" i="0">
                <a:solidFill>
                  <a:srgbClr val="2D476E"/>
                </a:solidFill>
                <a:latin typeface="Calibri Light" panose="020F0302020204030204" pitchFamily="34" charset="0"/>
                <a:cs typeface="Calibri Light" panose="020F0302020204030204" pitchFamily="34" charset="0"/>
              </a:defRPr>
            </a:lvl1pPr>
          </a:lstStyle>
          <a:p>
            <a:pPr lvl="0"/>
            <a:r>
              <a:rPr lang="fr-CA" noProof="0" dirty="0" err="1"/>
              <a:t>Edit</a:t>
            </a:r>
            <a:r>
              <a:rPr lang="fr-CA" noProof="0" dirty="0"/>
              <a:t> master </a:t>
            </a:r>
            <a:r>
              <a:rPr lang="fr-CA" noProof="0" dirty="0" err="1"/>
              <a:t>text</a:t>
            </a:r>
            <a:r>
              <a:rPr lang="fr-CA" noProof="0" dirty="0"/>
              <a:t> styles</a:t>
            </a:r>
          </a:p>
        </p:txBody>
      </p:sp>
      <p:grpSp>
        <p:nvGrpSpPr>
          <p:cNvPr id="27" name="Groupe 26">
            <a:extLst>
              <a:ext uri="{FF2B5EF4-FFF2-40B4-BE49-F238E27FC236}">
                <a16:creationId xmlns:a16="http://schemas.microsoft.com/office/drawing/2014/main" id="{BCD2E481-9435-514D-5ED5-4CCA8CEB2B87}"/>
              </a:ext>
            </a:extLst>
          </p:cNvPr>
          <p:cNvGrpSpPr/>
          <p:nvPr userDrawn="1"/>
        </p:nvGrpSpPr>
        <p:grpSpPr>
          <a:xfrm>
            <a:off x="-103462" y="98002"/>
            <a:ext cx="2912225" cy="2912225"/>
            <a:chOff x="-103462" y="818710"/>
            <a:chExt cx="2191517" cy="2191517"/>
          </a:xfrm>
        </p:grpSpPr>
        <p:grpSp>
          <p:nvGrpSpPr>
            <p:cNvPr id="28" name="Groupe 27">
              <a:extLst>
                <a:ext uri="{FF2B5EF4-FFF2-40B4-BE49-F238E27FC236}">
                  <a16:creationId xmlns:a16="http://schemas.microsoft.com/office/drawing/2014/main" id="{EEB6D891-DAEB-1822-62A9-1BE27DD25598}"/>
                </a:ext>
              </a:extLst>
            </p:cNvPr>
            <p:cNvGrpSpPr/>
            <p:nvPr userDrawn="1"/>
          </p:nvGrpSpPr>
          <p:grpSpPr>
            <a:xfrm rot="400248">
              <a:off x="519027" y="1246008"/>
              <a:ext cx="1248764" cy="1579016"/>
              <a:chOff x="451700" y="1236946"/>
              <a:chExt cx="1248764" cy="1579016"/>
            </a:xfrm>
          </p:grpSpPr>
          <p:cxnSp>
            <p:nvCxnSpPr>
              <p:cNvPr id="30" name="Straight Connector 15">
                <a:extLst>
                  <a:ext uri="{FF2B5EF4-FFF2-40B4-BE49-F238E27FC236}">
                    <a16:creationId xmlns:a16="http://schemas.microsoft.com/office/drawing/2014/main" id="{45492C18-D23E-F6C5-45A5-FADE57BA7A1F}"/>
                  </a:ext>
                </a:extLst>
              </p:cNvPr>
              <p:cNvCxnSpPr>
                <a:cxnSpLocks/>
              </p:cNvCxnSpPr>
              <p:nvPr userDrawn="1"/>
            </p:nvCxnSpPr>
            <p:spPr>
              <a:xfrm flipV="1">
                <a:off x="451700" y="2515913"/>
                <a:ext cx="241966" cy="300049"/>
              </a:xfrm>
              <a:prstGeom prst="line">
                <a:avLst/>
              </a:prstGeom>
              <a:ln w="9525">
                <a:solidFill>
                  <a:srgbClr val="4998DA"/>
                </a:solidFill>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44">
                <a:extLst>
                  <a:ext uri="{FF2B5EF4-FFF2-40B4-BE49-F238E27FC236}">
                    <a16:creationId xmlns:a16="http://schemas.microsoft.com/office/drawing/2014/main" id="{CCE0974D-C5CD-57CF-4320-C311F7F472FC}"/>
                  </a:ext>
                </a:extLst>
              </p:cNvPr>
              <p:cNvCxnSpPr>
                <a:cxnSpLocks/>
              </p:cNvCxnSpPr>
              <p:nvPr userDrawn="1"/>
            </p:nvCxnSpPr>
            <p:spPr>
              <a:xfrm flipV="1">
                <a:off x="1457785" y="1236946"/>
                <a:ext cx="242679" cy="310026"/>
              </a:xfrm>
              <a:prstGeom prst="line">
                <a:avLst/>
              </a:prstGeom>
              <a:ln w="9525">
                <a:solidFill>
                  <a:srgbClr val="4998DA"/>
                </a:solidFill>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pic>
          <p:nvPicPr>
            <p:cNvPr id="29" name="Graphique 28">
              <a:extLst>
                <a:ext uri="{FF2B5EF4-FFF2-40B4-BE49-F238E27FC236}">
                  <a16:creationId xmlns:a16="http://schemas.microsoft.com/office/drawing/2014/main" id="{3EE20371-770A-4412-297B-81707124A9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62" y="818710"/>
              <a:ext cx="2191517" cy="2191517"/>
            </a:xfrm>
            <a:prstGeom prst="rect">
              <a:avLst/>
            </a:prstGeom>
          </p:spPr>
        </p:pic>
      </p:grpSp>
      <p:sp>
        <p:nvSpPr>
          <p:cNvPr id="32" name="Text Placeholder 2">
            <a:extLst>
              <a:ext uri="{FF2B5EF4-FFF2-40B4-BE49-F238E27FC236}">
                <a16:creationId xmlns:a16="http://schemas.microsoft.com/office/drawing/2014/main" id="{34AFBE51-8B60-7D27-65C8-09D473A7C607}"/>
              </a:ext>
            </a:extLst>
          </p:cNvPr>
          <p:cNvSpPr>
            <a:spLocks noGrp="1"/>
          </p:cNvSpPr>
          <p:nvPr>
            <p:ph type="body" sz="quarter" idx="12" hasCustomPrompt="1"/>
          </p:nvPr>
        </p:nvSpPr>
        <p:spPr>
          <a:xfrm>
            <a:off x="855513" y="4817582"/>
            <a:ext cx="3862203" cy="390271"/>
          </a:xfrm>
        </p:spPr>
        <p:txBody>
          <a:bodyPr/>
          <a:lstStyle>
            <a:lvl1pPr marL="0" indent="0" algn="l">
              <a:buFont typeface="Arial" panose="020B0604020202020204" pitchFamily="34" charset="0"/>
              <a:buNone/>
              <a:defRPr sz="1400" b="0">
                <a:solidFill>
                  <a:srgbClr val="2D476E"/>
                </a:solidFill>
                <a:latin typeface="Calibri" panose="020F0502020204030204" pitchFamily="34" charset="0"/>
                <a:cs typeface="Calibri" panose="020F0502020204030204" pitchFamily="34" charset="0"/>
              </a:defRPr>
            </a:lvl1pPr>
          </a:lstStyle>
          <a:p>
            <a:pPr lvl="0"/>
            <a:r>
              <a:rPr lang="fr-CA" noProof="0" dirty="0" err="1"/>
              <a:t>Edit</a:t>
            </a:r>
            <a:r>
              <a:rPr lang="fr-CA" noProof="0" dirty="0"/>
              <a:t> master </a:t>
            </a:r>
            <a:r>
              <a:rPr lang="fr-CA" noProof="0" dirty="0" err="1"/>
              <a:t>text</a:t>
            </a:r>
            <a:r>
              <a:rPr lang="fr-CA" noProof="0" dirty="0"/>
              <a:t> styles</a:t>
            </a:r>
          </a:p>
        </p:txBody>
      </p:sp>
      <p:pic>
        <p:nvPicPr>
          <p:cNvPr id="33" name="Graphique 23">
            <a:extLst>
              <a:ext uri="{FF2B5EF4-FFF2-40B4-BE49-F238E27FC236}">
                <a16:creationId xmlns:a16="http://schemas.microsoft.com/office/drawing/2014/main" id="{A27E6E2B-B829-2C05-6D47-5FF5C3402615}"/>
              </a:ext>
            </a:extLst>
          </p:cNvPr>
          <p:cNvPicPr>
            <a:picLocks noChangeAspect="1"/>
          </p:cNvPicPr>
          <p:nvPr userDrawn="1"/>
        </p:nvPicPr>
        <p:blipFill>
          <a:blip r:embed="rId5">
            <a:alphaModFix/>
            <a:extLst>
              <a:ext uri="{28A0092B-C50C-407E-A947-70E740481C1C}">
                <a14:useLocalDpi xmlns:a14="http://schemas.microsoft.com/office/drawing/2010/main" val="0"/>
              </a:ext>
            </a:extLst>
          </a:blip>
          <a:srcRect/>
          <a:stretch/>
        </p:blipFill>
        <p:spPr>
          <a:xfrm>
            <a:off x="6077906" y="233645"/>
            <a:ext cx="5981906" cy="5981906"/>
          </a:xfrm>
          <a:prstGeom prst="rect">
            <a:avLst/>
          </a:prstGeom>
          <a:effectLst/>
        </p:spPr>
      </p:pic>
    </p:spTree>
    <p:extLst>
      <p:ext uri="{BB962C8B-B14F-4D97-AF65-F5344CB8AC3E}">
        <p14:creationId xmlns:p14="http://schemas.microsoft.com/office/powerpoint/2010/main" val="191541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essertes">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94214C1F-04FF-8A37-EF8B-1A80614C056A}"/>
              </a:ext>
            </a:extLst>
          </p:cNvPr>
          <p:cNvSpPr/>
          <p:nvPr userDrawn="1"/>
        </p:nvSpPr>
        <p:spPr>
          <a:xfrm rot="10800000">
            <a:off x="8090019" y="7938"/>
            <a:ext cx="4101981" cy="686654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35" h="6866547">
                <a:moveTo>
                  <a:pt x="0" y="0"/>
                </a:moveTo>
                <a:lnTo>
                  <a:pt x="3384135" y="8546"/>
                </a:lnTo>
                <a:lnTo>
                  <a:pt x="2341548" y="6866547"/>
                </a:lnTo>
                <a:lnTo>
                  <a:pt x="0" y="6858000"/>
                </a:lnTo>
                <a:lnTo>
                  <a:pt x="0" y="0"/>
                </a:lnTo>
                <a:close/>
              </a:path>
            </a:pathLst>
          </a:custGeom>
          <a:gradFill>
            <a:gsLst>
              <a:gs pos="0">
                <a:srgbClr val="FFEFC5"/>
              </a:gs>
              <a:gs pos="100000">
                <a:srgbClr val="5799D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CA" noProof="0" dirty="0"/>
          </a:p>
        </p:txBody>
      </p:sp>
      <p:sp>
        <p:nvSpPr>
          <p:cNvPr id="9" name="Rectangle 1">
            <a:extLst>
              <a:ext uri="{FF2B5EF4-FFF2-40B4-BE49-F238E27FC236}">
                <a16:creationId xmlns:a16="http://schemas.microsoft.com/office/drawing/2014/main" id="{53954CE5-CFE2-90BD-94B1-B166A1EF03FD}"/>
              </a:ext>
            </a:extLst>
          </p:cNvPr>
          <p:cNvSpPr/>
          <p:nvPr userDrawn="1"/>
        </p:nvSpPr>
        <p:spPr>
          <a:xfrm rot="16200000" flipH="1">
            <a:off x="5379609" y="-5405705"/>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Text Placeholder 2">
            <a:extLst>
              <a:ext uri="{FF2B5EF4-FFF2-40B4-BE49-F238E27FC236}">
                <a16:creationId xmlns:a16="http://schemas.microsoft.com/office/drawing/2014/main" id="{204484B8-2A74-204D-8C9C-84F89CE7C8C1}"/>
              </a:ext>
            </a:extLst>
          </p:cNvPr>
          <p:cNvSpPr>
            <a:spLocks noGrp="1"/>
          </p:cNvSpPr>
          <p:nvPr>
            <p:ph type="body" sz="quarter" idx="12" hasCustomPrompt="1"/>
          </p:nvPr>
        </p:nvSpPr>
        <p:spPr>
          <a:xfrm>
            <a:off x="361949" y="189558"/>
            <a:ext cx="1146143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7" name="Text Placeholder 15">
            <a:extLst>
              <a:ext uri="{FF2B5EF4-FFF2-40B4-BE49-F238E27FC236}">
                <a16:creationId xmlns:a16="http://schemas.microsoft.com/office/drawing/2014/main" id="{1BF6EFA7-6C8F-ECB4-1D3B-3349C65AC7FB}"/>
              </a:ext>
            </a:extLst>
          </p:cNvPr>
          <p:cNvSpPr>
            <a:spLocks noGrp="1"/>
          </p:cNvSpPr>
          <p:nvPr>
            <p:ph type="body" sz="quarter" idx="13"/>
          </p:nvPr>
        </p:nvSpPr>
        <p:spPr>
          <a:xfrm>
            <a:off x="376405" y="1628937"/>
            <a:ext cx="7579803" cy="4635379"/>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8" name="Text Placeholder 15">
            <a:extLst>
              <a:ext uri="{FF2B5EF4-FFF2-40B4-BE49-F238E27FC236}">
                <a16:creationId xmlns:a16="http://schemas.microsoft.com/office/drawing/2014/main" id="{49ED5FD5-07E6-E620-CC0C-2CD7920AE045}"/>
              </a:ext>
            </a:extLst>
          </p:cNvPr>
          <p:cNvSpPr>
            <a:spLocks noGrp="1"/>
          </p:cNvSpPr>
          <p:nvPr>
            <p:ph type="body" sz="quarter" idx="14" hasCustomPrompt="1"/>
          </p:nvPr>
        </p:nvSpPr>
        <p:spPr>
          <a:xfrm>
            <a:off x="9276354" y="1628937"/>
            <a:ext cx="2547029" cy="4635379"/>
          </a:xfrm>
        </p:spPr>
        <p:txBody>
          <a:bodyPr/>
          <a:lstStyle>
            <a:lvl1pPr>
              <a:defRPr sz="1400" b="1">
                <a:solidFill>
                  <a:srgbClr val="2D476E"/>
                </a:solidFill>
                <a:latin typeface="Calibri" panose="020F0502020204030204" pitchFamily="34" charset="0"/>
                <a:cs typeface="Calibri" panose="020F0502020204030204" pitchFamily="34" charset="0"/>
              </a:defRPr>
            </a:lvl1pPr>
            <a:lvl2pPr>
              <a:defRPr sz="1400" b="1">
                <a:solidFill>
                  <a:srgbClr val="2D476E"/>
                </a:solidFill>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p:txBody>
      </p:sp>
      <p:pic>
        <p:nvPicPr>
          <p:cNvPr id="15" name="Picture 15">
            <a:extLst>
              <a:ext uri="{FF2B5EF4-FFF2-40B4-BE49-F238E27FC236}">
                <a16:creationId xmlns:a16="http://schemas.microsoft.com/office/drawing/2014/main" id="{31CF1D87-49C8-478E-5243-4D90EAFB3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2">
            <a:extLst>
              <a:ext uri="{FF2B5EF4-FFF2-40B4-BE49-F238E27FC236}">
                <a16:creationId xmlns:a16="http://schemas.microsoft.com/office/drawing/2014/main" id="{DF655737-3471-D743-3C10-BC063735BD79}"/>
              </a:ext>
            </a:extLst>
          </p:cNvPr>
          <p:cNvSpPr txBox="1">
            <a:spLocks/>
          </p:cNvSpPr>
          <p:nvPr userDrawn="1"/>
        </p:nvSpPr>
        <p:spPr>
          <a:xfrm>
            <a:off x="7021918"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3" name="ZoneTexte 11">
            <a:extLst>
              <a:ext uri="{FF2B5EF4-FFF2-40B4-BE49-F238E27FC236}">
                <a16:creationId xmlns:a16="http://schemas.microsoft.com/office/drawing/2014/main" id="{7DFE3585-0ACC-7230-86F3-38348CE1A318}"/>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4" name="ZoneTexte 3">
            <a:extLst>
              <a:ext uri="{FF2B5EF4-FFF2-40B4-BE49-F238E27FC236}">
                <a16:creationId xmlns:a16="http://schemas.microsoft.com/office/drawing/2014/main" id="{0256E48D-89B9-9496-D7BA-1601C6D95D38}"/>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6" name="Connecteur droit avec flèche 10">
            <a:extLst>
              <a:ext uri="{FF2B5EF4-FFF2-40B4-BE49-F238E27FC236}">
                <a16:creationId xmlns:a16="http://schemas.microsoft.com/office/drawing/2014/main" id="{195A5EB3-D1D1-EDF3-F09E-C749F627D200}"/>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11">
            <a:extLst>
              <a:ext uri="{FF2B5EF4-FFF2-40B4-BE49-F238E27FC236}">
                <a16:creationId xmlns:a16="http://schemas.microsoft.com/office/drawing/2014/main" id="{147BC1F3-6324-5863-7EB5-8102A38BE01D}"/>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2">
            <a:extLst>
              <a:ext uri="{FF2B5EF4-FFF2-40B4-BE49-F238E27FC236}">
                <a16:creationId xmlns:a16="http://schemas.microsoft.com/office/drawing/2014/main" id="{2E91C1CC-9034-A1F5-A2BB-480CE799F0E5}"/>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ZoneTexte 8">
            <a:extLst>
              <a:ext uri="{FF2B5EF4-FFF2-40B4-BE49-F238E27FC236}">
                <a16:creationId xmlns:a16="http://schemas.microsoft.com/office/drawing/2014/main" id="{7F23BF22-FD76-D1D2-0E85-2D2D3D329BE5}"/>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4" name="Connecteur droit avec flèche 13">
            <a:extLst>
              <a:ext uri="{FF2B5EF4-FFF2-40B4-BE49-F238E27FC236}">
                <a16:creationId xmlns:a16="http://schemas.microsoft.com/office/drawing/2014/main" id="{D67B79C3-9A37-DDE0-81C4-6DF5C727EADA}"/>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6727F61-B4A0-7AE1-4E4F-49681F0C4C47}"/>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C28EA419-88D4-AE4F-C381-64A0D1DCF178}"/>
              </a:ext>
            </a:extLst>
          </p:cNvPr>
          <p:cNvCxnSpPr>
            <a:cxnSpLocks/>
          </p:cNvCxnSpPr>
          <p:nvPr userDrawn="1"/>
        </p:nvCxnSpPr>
        <p:spPr>
          <a:xfrm flipH="1">
            <a:off x="330200" y="6399330"/>
            <a:ext cx="7626007"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622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essertes">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94214C1F-04FF-8A37-EF8B-1A80614C056A}"/>
              </a:ext>
            </a:extLst>
          </p:cNvPr>
          <p:cNvSpPr/>
          <p:nvPr userDrawn="1"/>
        </p:nvSpPr>
        <p:spPr>
          <a:xfrm rot="10800000">
            <a:off x="8086215" y="0"/>
            <a:ext cx="4101981" cy="686654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35" h="6866547">
                <a:moveTo>
                  <a:pt x="0" y="0"/>
                </a:moveTo>
                <a:lnTo>
                  <a:pt x="3384135" y="8546"/>
                </a:lnTo>
                <a:lnTo>
                  <a:pt x="2341548" y="6866547"/>
                </a:lnTo>
                <a:lnTo>
                  <a:pt x="0" y="6858000"/>
                </a:lnTo>
                <a:lnTo>
                  <a:pt x="0" y="0"/>
                </a:lnTo>
                <a:close/>
              </a:path>
            </a:pathLst>
          </a:custGeom>
          <a:gradFill>
            <a:gsLst>
              <a:gs pos="0">
                <a:srgbClr val="FFEFC5"/>
              </a:gs>
              <a:gs pos="100000">
                <a:srgbClr val="5799D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CA" noProof="0" dirty="0"/>
          </a:p>
        </p:txBody>
      </p:sp>
      <p:sp>
        <p:nvSpPr>
          <p:cNvPr id="6" name="Rectangle 1">
            <a:extLst>
              <a:ext uri="{FF2B5EF4-FFF2-40B4-BE49-F238E27FC236}">
                <a16:creationId xmlns:a16="http://schemas.microsoft.com/office/drawing/2014/main" id="{B2835C56-FE74-07DD-F9AD-D781C7DECBDF}"/>
              </a:ext>
            </a:extLst>
          </p:cNvPr>
          <p:cNvSpPr/>
          <p:nvPr userDrawn="1"/>
        </p:nvSpPr>
        <p:spPr>
          <a:xfrm rot="16200000" flipH="1">
            <a:off x="5373011" y="-5383604"/>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5" name="Picture 15">
            <a:extLst>
              <a:ext uri="{FF2B5EF4-FFF2-40B4-BE49-F238E27FC236}">
                <a16:creationId xmlns:a16="http://schemas.microsoft.com/office/drawing/2014/main" id="{31CF1D87-49C8-478E-5243-4D90EAFB3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9">
            <a:extLst>
              <a:ext uri="{FF2B5EF4-FFF2-40B4-BE49-F238E27FC236}">
                <a16:creationId xmlns:a16="http://schemas.microsoft.com/office/drawing/2014/main" id="{A5FB4689-50E1-C3ED-C264-A1E3F9077B85}"/>
              </a:ext>
            </a:extLst>
          </p:cNvPr>
          <p:cNvSpPr txBox="1">
            <a:spLocks noChangeArrowheads="1"/>
          </p:cNvSpPr>
          <p:nvPr userDrawn="1"/>
        </p:nvSpPr>
        <p:spPr bwMode="auto">
          <a:xfrm>
            <a:off x="330200" y="142876"/>
            <a:ext cx="10566333" cy="769441"/>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3600" b="1" noProof="0" dirty="0">
                <a:solidFill>
                  <a:srgbClr val="FFEABA"/>
                </a:solidFill>
              </a:rPr>
              <a:t>ICÔNES</a:t>
            </a:r>
            <a:r>
              <a:rPr lang="fr-CA" sz="4400" noProof="0" dirty="0">
                <a:solidFill>
                  <a:srgbClr val="FFEABA"/>
                </a:solidFill>
              </a:rPr>
              <a:t> </a:t>
            </a:r>
            <a:r>
              <a:rPr lang="fr-CA" sz="2000" b="0" noProof="0" dirty="0">
                <a:solidFill>
                  <a:srgbClr val="FFEABA"/>
                </a:solidFill>
              </a:rPr>
              <a:t>| ENTIÈREMENT MODIFIABLES</a:t>
            </a:r>
          </a:p>
        </p:txBody>
      </p:sp>
      <p:sp>
        <p:nvSpPr>
          <p:cNvPr id="12" name="ZoneTexte 9">
            <a:extLst>
              <a:ext uri="{FF2B5EF4-FFF2-40B4-BE49-F238E27FC236}">
                <a16:creationId xmlns:a16="http://schemas.microsoft.com/office/drawing/2014/main" id="{66054443-1A39-6D5C-744D-A5944193B3F9}"/>
              </a:ext>
            </a:extLst>
          </p:cNvPr>
          <p:cNvSpPr txBox="1"/>
          <p:nvPr userDrawn="1"/>
        </p:nvSpPr>
        <p:spPr>
          <a:xfrm>
            <a:off x="9336361" y="1898830"/>
            <a:ext cx="2587356" cy="1538883"/>
          </a:xfrm>
          <a:prstGeom prst="rect">
            <a:avLst/>
          </a:prstGeom>
          <a:noFill/>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spcBef>
                <a:spcPts val="336"/>
              </a:spcBef>
              <a:spcAft>
                <a:spcPts val="336"/>
              </a:spcAft>
              <a:buNone/>
            </a:pPr>
            <a:r>
              <a:rPr lang="fr-CA" sz="1400" b="1" noProof="0" dirty="0">
                <a:solidFill>
                  <a:srgbClr val="2D476E"/>
                </a:solidFill>
              </a:rPr>
              <a:t>VOUS POUVEZ : </a:t>
            </a:r>
          </a:p>
          <a:p>
            <a:pPr marL="285750" indent="-285750">
              <a:spcBef>
                <a:spcPts val="336"/>
              </a:spcBef>
              <a:spcAft>
                <a:spcPts val="336"/>
              </a:spcAft>
              <a:buFont typeface="Arial" panose="020B0604020202020204" pitchFamily="34" charset="0"/>
              <a:buChar char="•"/>
            </a:pPr>
            <a:r>
              <a:rPr lang="fr-CA" sz="1400" b="0" noProof="0" dirty="0">
                <a:solidFill>
                  <a:srgbClr val="2D476E"/>
                </a:solidFill>
              </a:rPr>
              <a:t>redimensionner sans perdre en qualité</a:t>
            </a:r>
          </a:p>
          <a:p>
            <a:pPr marL="285750" indent="-285750">
              <a:spcBef>
                <a:spcPts val="336"/>
              </a:spcBef>
              <a:spcAft>
                <a:spcPts val="336"/>
              </a:spcAft>
              <a:buFont typeface="Arial" panose="020B0604020202020204" pitchFamily="34" charset="0"/>
              <a:buChar char="•"/>
            </a:pPr>
            <a:r>
              <a:rPr lang="fr-CA" sz="1400" b="0" noProof="0" dirty="0">
                <a:solidFill>
                  <a:srgbClr val="2D476E"/>
                </a:solidFill>
              </a:rPr>
              <a:t>modifier les couleurs de remplissage et du filet contour</a:t>
            </a:r>
          </a:p>
        </p:txBody>
      </p:sp>
      <p:sp>
        <p:nvSpPr>
          <p:cNvPr id="3" name="Slide Number Placeholder 12">
            <a:extLst>
              <a:ext uri="{FF2B5EF4-FFF2-40B4-BE49-F238E27FC236}">
                <a16:creationId xmlns:a16="http://schemas.microsoft.com/office/drawing/2014/main" id="{DFFD40AC-E3C9-3BE5-C19C-761C39BC7488}"/>
              </a:ext>
            </a:extLst>
          </p:cNvPr>
          <p:cNvSpPr txBox="1">
            <a:spLocks/>
          </p:cNvSpPr>
          <p:nvPr userDrawn="1"/>
        </p:nvSpPr>
        <p:spPr>
          <a:xfrm>
            <a:off x="7021918"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17" name="ZoneTexte 11">
            <a:extLst>
              <a:ext uri="{FF2B5EF4-FFF2-40B4-BE49-F238E27FC236}">
                <a16:creationId xmlns:a16="http://schemas.microsoft.com/office/drawing/2014/main" id="{F118B7EC-FB80-D969-BED5-30BAD5F5A891}"/>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18" name="ZoneTexte 3">
            <a:extLst>
              <a:ext uri="{FF2B5EF4-FFF2-40B4-BE49-F238E27FC236}">
                <a16:creationId xmlns:a16="http://schemas.microsoft.com/office/drawing/2014/main" id="{D6015D1A-D814-C942-A439-88F00448F5F6}"/>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9" name="Connecteur droit avec flèche 10">
            <a:extLst>
              <a:ext uri="{FF2B5EF4-FFF2-40B4-BE49-F238E27FC236}">
                <a16:creationId xmlns:a16="http://schemas.microsoft.com/office/drawing/2014/main" id="{5B52137C-3995-D244-64E7-238E8ACBC6FA}"/>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1">
            <a:extLst>
              <a:ext uri="{FF2B5EF4-FFF2-40B4-BE49-F238E27FC236}">
                <a16:creationId xmlns:a16="http://schemas.microsoft.com/office/drawing/2014/main" id="{3820A849-0BC4-AE53-A7FC-CB9F15BA6F1A}"/>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12">
            <a:extLst>
              <a:ext uri="{FF2B5EF4-FFF2-40B4-BE49-F238E27FC236}">
                <a16:creationId xmlns:a16="http://schemas.microsoft.com/office/drawing/2014/main" id="{AB56F1F0-9358-B006-2338-D1D978892CAE}"/>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ZoneTexte 8">
            <a:extLst>
              <a:ext uri="{FF2B5EF4-FFF2-40B4-BE49-F238E27FC236}">
                <a16:creationId xmlns:a16="http://schemas.microsoft.com/office/drawing/2014/main" id="{ABA78196-DD32-2988-CFFA-855BE9E8ED4C}"/>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3" name="Connecteur droit avec flèche 13">
            <a:extLst>
              <a:ext uri="{FF2B5EF4-FFF2-40B4-BE49-F238E27FC236}">
                <a16:creationId xmlns:a16="http://schemas.microsoft.com/office/drawing/2014/main" id="{BE028AC6-91A8-FBC2-FDAF-C6BA2C6936B8}"/>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C83AB34-5803-B0E8-E4FF-105E27BB2014}"/>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17902C18-392E-3FB1-F3F9-0738F5588207}"/>
              </a:ext>
            </a:extLst>
          </p:cNvPr>
          <p:cNvCxnSpPr>
            <a:cxnSpLocks/>
          </p:cNvCxnSpPr>
          <p:nvPr userDrawn="1"/>
        </p:nvCxnSpPr>
        <p:spPr>
          <a:xfrm flipH="1">
            <a:off x="330200" y="6399330"/>
            <a:ext cx="7626007"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830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valeurs">
    <p:spTree>
      <p:nvGrpSpPr>
        <p:cNvPr id="1" name=""/>
        <p:cNvGrpSpPr/>
        <p:nvPr/>
      </p:nvGrpSpPr>
      <p:grpSpPr>
        <a:xfrm>
          <a:off x="0" y="0"/>
          <a:ext cx="0" cy="0"/>
          <a:chOff x="0" y="0"/>
          <a:chExt cx="0" cy="0"/>
        </a:xfrm>
      </p:grpSpPr>
      <p:sp>
        <p:nvSpPr>
          <p:cNvPr id="3" name="ZoneTexte 11">
            <a:extLst>
              <a:ext uri="{FF2B5EF4-FFF2-40B4-BE49-F238E27FC236}">
                <a16:creationId xmlns:a16="http://schemas.microsoft.com/office/drawing/2014/main" id="{488A74D9-FBEB-FBE5-E512-FF7F5083E8A5}"/>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Slide Number Placeholder 12">
            <a:extLst>
              <a:ext uri="{FF2B5EF4-FFF2-40B4-BE49-F238E27FC236}">
                <a16:creationId xmlns:a16="http://schemas.microsoft.com/office/drawing/2014/main" id="{F36D302A-04B5-6312-5AB0-CB6357007E40}"/>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6" name="ZoneTexte 3">
            <a:extLst>
              <a:ext uri="{FF2B5EF4-FFF2-40B4-BE49-F238E27FC236}">
                <a16:creationId xmlns:a16="http://schemas.microsoft.com/office/drawing/2014/main" id="{6D76F91B-65CA-DBFB-E441-2E09F90A000C}"/>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2" name="Connecteur droit avec flèche 10">
            <a:extLst>
              <a:ext uri="{FF2B5EF4-FFF2-40B4-BE49-F238E27FC236}">
                <a16:creationId xmlns:a16="http://schemas.microsoft.com/office/drawing/2014/main" id="{9EB3212B-DB94-2930-1EF0-111546EE5C8D}"/>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1">
            <a:extLst>
              <a:ext uri="{FF2B5EF4-FFF2-40B4-BE49-F238E27FC236}">
                <a16:creationId xmlns:a16="http://schemas.microsoft.com/office/drawing/2014/main" id="{42E37760-8B5D-D656-D42A-693B5799B10A}"/>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2">
            <a:extLst>
              <a:ext uri="{FF2B5EF4-FFF2-40B4-BE49-F238E27FC236}">
                <a16:creationId xmlns:a16="http://schemas.microsoft.com/office/drawing/2014/main" id="{D0DC6267-082C-7FB5-3FD3-343738D23631}"/>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ZoneTexte 8">
            <a:extLst>
              <a:ext uri="{FF2B5EF4-FFF2-40B4-BE49-F238E27FC236}">
                <a16:creationId xmlns:a16="http://schemas.microsoft.com/office/drawing/2014/main" id="{3ADDF1B7-7B65-454E-9A47-0FB03AC35315}"/>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0" name="Connecteur droit avec flèche 13">
            <a:extLst>
              <a:ext uri="{FF2B5EF4-FFF2-40B4-BE49-F238E27FC236}">
                <a16:creationId xmlns:a16="http://schemas.microsoft.com/office/drawing/2014/main" id="{40DCAA18-398F-6DA4-77F0-EEF282E1DF8A}"/>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2" name="Picture 15">
            <a:extLst>
              <a:ext uri="{FF2B5EF4-FFF2-40B4-BE49-F238E27FC236}">
                <a16:creationId xmlns:a16="http://schemas.microsoft.com/office/drawing/2014/main" id="{60624485-F087-9CD0-B276-0804F80B83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0E6DECB4-406D-DA3A-8214-1D64375B8BF0}"/>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D74398B8-0D39-1F4A-2F29-AFA9833C8095}"/>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1E5F9FE5-F186-977A-3D05-EE71C09C503B}"/>
              </a:ext>
            </a:extLst>
          </p:cNvPr>
          <p:cNvSpPr/>
          <p:nvPr userDrawn="1"/>
        </p:nvSpPr>
        <p:spPr>
          <a:xfrm>
            <a:off x="8276234" y="-15410"/>
            <a:ext cx="3915766" cy="6414739"/>
          </a:xfrm>
          <a:prstGeom prst="rect">
            <a:avLst/>
          </a:prstGeom>
          <a:gradFill>
            <a:gsLst>
              <a:gs pos="0">
                <a:srgbClr val="FFEFC5"/>
              </a:gs>
              <a:gs pos="100000">
                <a:srgbClr val="5799D3"/>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7" name="Rectangle 1">
            <a:extLst>
              <a:ext uri="{FF2B5EF4-FFF2-40B4-BE49-F238E27FC236}">
                <a16:creationId xmlns:a16="http://schemas.microsoft.com/office/drawing/2014/main" id="{99F65B9E-806D-F5EE-5116-2118C7DD46A9}"/>
              </a:ext>
            </a:extLst>
          </p:cNvPr>
          <p:cNvSpPr/>
          <p:nvPr userDrawn="1"/>
        </p:nvSpPr>
        <p:spPr>
          <a:xfrm rot="16200000" flipH="1">
            <a:off x="5342594" y="-5423983"/>
            <a:ext cx="1529739" cy="12214929"/>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8" name="Text Placeholder 15">
            <a:extLst>
              <a:ext uri="{FF2B5EF4-FFF2-40B4-BE49-F238E27FC236}">
                <a16:creationId xmlns:a16="http://schemas.microsoft.com/office/drawing/2014/main" id="{528A8825-AE9E-3C73-41A4-597CBA25FAC3}"/>
              </a:ext>
            </a:extLst>
          </p:cNvPr>
          <p:cNvSpPr>
            <a:spLocks noGrp="1"/>
          </p:cNvSpPr>
          <p:nvPr>
            <p:ph type="body" sz="quarter" idx="13"/>
          </p:nvPr>
        </p:nvSpPr>
        <p:spPr>
          <a:xfrm>
            <a:off x="330201" y="1582889"/>
            <a:ext cx="7590955" cy="4546449"/>
          </a:xfrm>
        </p:spPr>
        <p:txBody>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9" name="Text Placeholder 2">
            <a:extLst>
              <a:ext uri="{FF2B5EF4-FFF2-40B4-BE49-F238E27FC236}">
                <a16:creationId xmlns:a16="http://schemas.microsoft.com/office/drawing/2014/main" id="{8AA3ABEA-2067-FDD8-AF0D-565C072E6D43}"/>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10" name="Text Placeholder 15">
            <a:extLst>
              <a:ext uri="{FF2B5EF4-FFF2-40B4-BE49-F238E27FC236}">
                <a16:creationId xmlns:a16="http://schemas.microsoft.com/office/drawing/2014/main" id="{F4605AA4-B066-11D9-6CB5-39DA05D1B8D4}"/>
              </a:ext>
            </a:extLst>
          </p:cNvPr>
          <p:cNvSpPr>
            <a:spLocks noGrp="1"/>
          </p:cNvSpPr>
          <p:nvPr>
            <p:ph type="body" sz="quarter" idx="14" hasCustomPrompt="1"/>
          </p:nvPr>
        </p:nvSpPr>
        <p:spPr>
          <a:xfrm>
            <a:off x="8649537" y="1606151"/>
            <a:ext cx="3162098" cy="4635379"/>
          </a:xfrm>
        </p:spPr>
        <p:txBody>
          <a:bodyPr/>
          <a:lstStyle>
            <a:lvl1pPr>
              <a:defRPr sz="1600" b="1">
                <a:solidFill>
                  <a:srgbClr val="2D476E"/>
                </a:solidFill>
                <a:latin typeface="Calibri" panose="020F0502020204030204" pitchFamily="34" charset="0"/>
                <a:cs typeface="Calibri" panose="020F0502020204030204" pitchFamily="34" charset="0"/>
              </a:defRPr>
            </a:lvl1pPr>
            <a:lvl2pPr>
              <a:defRPr sz="1600" b="1">
                <a:solidFill>
                  <a:srgbClr val="2D476E"/>
                </a:solidFill>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p:txBody>
      </p:sp>
    </p:spTree>
    <p:extLst>
      <p:ext uri="{BB962C8B-B14F-4D97-AF65-F5344CB8AC3E}">
        <p14:creationId xmlns:p14="http://schemas.microsoft.com/office/powerpoint/2010/main" val="169869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essertes">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0A57C991-A175-2E01-C34C-8261D49C7617}"/>
              </a:ext>
            </a:extLst>
          </p:cNvPr>
          <p:cNvSpPr/>
          <p:nvPr userDrawn="1"/>
        </p:nvSpPr>
        <p:spPr>
          <a:xfrm rot="10800000">
            <a:off x="8090019" y="0"/>
            <a:ext cx="4101981" cy="686654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35" h="6866547">
                <a:moveTo>
                  <a:pt x="0" y="0"/>
                </a:moveTo>
                <a:lnTo>
                  <a:pt x="3384135" y="8546"/>
                </a:lnTo>
                <a:lnTo>
                  <a:pt x="2341548" y="6866547"/>
                </a:lnTo>
                <a:lnTo>
                  <a:pt x="0" y="6858000"/>
                </a:lnTo>
                <a:lnTo>
                  <a:pt x="0" y="0"/>
                </a:lnTo>
                <a:close/>
              </a:path>
            </a:pathLst>
          </a:custGeom>
          <a:gradFill>
            <a:gsLst>
              <a:gs pos="0">
                <a:srgbClr val="FFEFC5"/>
              </a:gs>
              <a:gs pos="100000">
                <a:srgbClr val="5799D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CA" noProof="0" dirty="0"/>
          </a:p>
        </p:txBody>
      </p:sp>
      <p:sp>
        <p:nvSpPr>
          <p:cNvPr id="4" name="Rectangle 1">
            <a:extLst>
              <a:ext uri="{FF2B5EF4-FFF2-40B4-BE49-F238E27FC236}">
                <a16:creationId xmlns:a16="http://schemas.microsoft.com/office/drawing/2014/main" id="{70B583F7-6DF8-311F-4CF4-D59B9816D763}"/>
              </a:ext>
            </a:extLst>
          </p:cNvPr>
          <p:cNvSpPr/>
          <p:nvPr userDrawn="1"/>
        </p:nvSpPr>
        <p:spPr>
          <a:xfrm rot="16200000" flipH="1">
            <a:off x="5373011" y="-5383604"/>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2" name="ZoneTexte 9">
            <a:extLst>
              <a:ext uri="{FF2B5EF4-FFF2-40B4-BE49-F238E27FC236}">
                <a16:creationId xmlns:a16="http://schemas.microsoft.com/office/drawing/2014/main" id="{DC06A843-724F-34C4-A88B-10E7821BFCCF}"/>
              </a:ext>
            </a:extLst>
          </p:cNvPr>
          <p:cNvSpPr txBox="1"/>
          <p:nvPr userDrawn="1"/>
        </p:nvSpPr>
        <p:spPr>
          <a:xfrm>
            <a:off x="9477108" y="1717170"/>
            <a:ext cx="2092301" cy="630942"/>
          </a:xfrm>
          <a:prstGeom prst="rect">
            <a:avLst/>
          </a:prstGeom>
          <a:noFill/>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fontAlgn="auto">
              <a:spcBef>
                <a:spcPts val="0"/>
              </a:spcBef>
              <a:spcAft>
                <a:spcPts val="0"/>
              </a:spcAft>
              <a:defRPr/>
            </a:pPr>
            <a:r>
              <a:rPr lang="fr-CA" sz="2300" b="1" noProof="0" dirty="0">
                <a:solidFill>
                  <a:srgbClr val="2D476E"/>
                </a:solidFill>
                <a:ea typeface="Lato" panose="020F0502020204030203" pitchFamily="34" charset="0"/>
                <a:cs typeface="Calibri" panose="020F0502020204030204" pitchFamily="34" charset="0"/>
              </a:rPr>
              <a:t>Le plus GRAND </a:t>
            </a:r>
            <a:r>
              <a:rPr lang="fr-CA" sz="1200" noProof="0" dirty="0">
                <a:solidFill>
                  <a:srgbClr val="2D476E"/>
                </a:solidFill>
                <a:ea typeface="Lato" panose="020F0502020204030203" pitchFamily="34" charset="0"/>
                <a:cs typeface="Calibri" panose="020F0502020204030204" pitchFamily="34" charset="0"/>
              </a:rPr>
              <a:t>territoire de l’île de Montréal</a:t>
            </a:r>
          </a:p>
        </p:txBody>
      </p:sp>
      <p:sp>
        <p:nvSpPr>
          <p:cNvPr id="33" name="ZoneTexte 10">
            <a:extLst>
              <a:ext uri="{FF2B5EF4-FFF2-40B4-BE49-F238E27FC236}">
                <a16:creationId xmlns:a16="http://schemas.microsoft.com/office/drawing/2014/main" id="{7933566F-3307-0E58-A998-95C6B8F39EC0}"/>
              </a:ext>
            </a:extLst>
          </p:cNvPr>
          <p:cNvSpPr txBox="1"/>
          <p:nvPr userDrawn="1"/>
        </p:nvSpPr>
        <p:spPr>
          <a:xfrm>
            <a:off x="9477108" y="4803248"/>
            <a:ext cx="2300403" cy="1400383"/>
          </a:xfrm>
          <a:prstGeom prst="rect">
            <a:avLst/>
          </a:prstGeom>
          <a:noFill/>
        </p:spPr>
        <p:txBody>
          <a:bodyPr wrap="square">
            <a:spAutoFit/>
          </a:bodyPr>
          <a:lstStyle>
            <a:lvl1pPr marL="212725" indent="-212725">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buFont typeface="Arial" panose="020B0604020202020204" pitchFamily="34" charset="0"/>
              <a:buNone/>
              <a:defRPr/>
            </a:pPr>
            <a:r>
              <a:rPr lang="fr-CA" altLang="en-US" sz="2300" b="1" noProof="0" dirty="0">
                <a:solidFill>
                  <a:srgbClr val="2D476E"/>
                </a:solidFill>
                <a:ea typeface="Lato" panose="020F0502020204030203" pitchFamily="34" charset="0"/>
                <a:cs typeface="Calibri" panose="020F0502020204030204" pitchFamily="34" charset="0"/>
              </a:rPr>
              <a:t>8</a:t>
            </a:r>
            <a:r>
              <a:rPr lang="fr-CA" altLang="en-US" sz="1600" noProof="0" dirty="0">
                <a:solidFill>
                  <a:srgbClr val="2D476E"/>
                </a:solidFill>
                <a:ea typeface="Lato" panose="020F0502020204030203" pitchFamily="34" charset="0"/>
                <a:cs typeface="Calibri" panose="020F0502020204030204" pitchFamily="34" charset="0"/>
              </a:rPr>
              <a:t> villes</a:t>
            </a:r>
          </a:p>
          <a:p>
            <a:pPr marL="0" indent="0">
              <a:buFont typeface="Arial" panose="020B0604020202020204" pitchFamily="34" charset="0"/>
              <a:buNone/>
              <a:defRPr/>
            </a:pPr>
            <a:r>
              <a:rPr lang="fr-CA" altLang="en-US" sz="2300" b="1" noProof="0" dirty="0">
                <a:solidFill>
                  <a:srgbClr val="2D476E"/>
                </a:solidFill>
                <a:ea typeface="Lato" panose="020F0502020204030203" pitchFamily="34" charset="0"/>
                <a:cs typeface="Calibri" panose="020F0502020204030204" pitchFamily="34" charset="0"/>
              </a:rPr>
              <a:t>4</a:t>
            </a:r>
            <a:r>
              <a:rPr lang="fr-CA" altLang="en-US" sz="1600" noProof="0" dirty="0">
                <a:solidFill>
                  <a:srgbClr val="2D476E"/>
                </a:solidFill>
                <a:ea typeface="Lato" panose="020F0502020204030203" pitchFamily="34" charset="0"/>
                <a:cs typeface="Calibri" panose="020F0502020204030204" pitchFamily="34" charset="0"/>
              </a:rPr>
              <a:t> arrondissements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fr-CA" altLang="en-US" sz="2300" b="1" noProof="0" dirty="0">
                <a:solidFill>
                  <a:srgbClr val="2D476E"/>
                </a:solidFill>
                <a:ea typeface="Lato" panose="020F0502020204030203" pitchFamily="34" charset="0"/>
                <a:cs typeface="Calibri" panose="020F0502020204030204" pitchFamily="34" charset="0"/>
              </a:rPr>
              <a:t>184</a:t>
            </a:r>
            <a:r>
              <a:rPr lang="fr-CA" altLang="en-US" sz="1600" noProof="0" dirty="0">
                <a:solidFill>
                  <a:srgbClr val="2D476E"/>
                </a:solidFill>
                <a:ea typeface="Lato" panose="020F0502020204030203" pitchFamily="34" charset="0"/>
                <a:cs typeface="Calibri" panose="020F0502020204030204" pitchFamily="34" charset="0"/>
              </a:rPr>
              <a:t> km</a:t>
            </a:r>
            <a:r>
              <a:rPr lang="fr-CA" altLang="en-US" sz="1600" baseline="30000" noProof="0" dirty="0">
                <a:solidFill>
                  <a:srgbClr val="2D476E"/>
                </a:solidFill>
                <a:ea typeface="Lato" panose="020F0502020204030203" pitchFamily="34" charset="0"/>
                <a:cs typeface="Calibri" panose="020F0502020204030204" pitchFamily="34" charset="0"/>
              </a:rPr>
              <a:t>2</a:t>
            </a:r>
          </a:p>
          <a:p>
            <a:pPr>
              <a:buFont typeface="Arial" panose="020B0604020202020204" pitchFamily="34" charset="0"/>
              <a:buChar char="•"/>
              <a:defRPr/>
            </a:pPr>
            <a:endParaRPr lang="fr-CA" altLang="en-US" sz="1600" noProof="0" dirty="0">
              <a:solidFill>
                <a:srgbClr val="2D476E"/>
              </a:solidFill>
              <a:ea typeface="Lato" panose="020F0502020204030203" pitchFamily="34" charset="0"/>
              <a:cs typeface="Calibri" panose="020F0502020204030204" pitchFamily="34" charset="0"/>
            </a:endParaRPr>
          </a:p>
        </p:txBody>
      </p:sp>
      <p:grpSp>
        <p:nvGrpSpPr>
          <p:cNvPr id="34" name="Groupe 29">
            <a:extLst>
              <a:ext uri="{FF2B5EF4-FFF2-40B4-BE49-F238E27FC236}">
                <a16:creationId xmlns:a16="http://schemas.microsoft.com/office/drawing/2014/main" id="{53C2B7AA-9374-62C1-9504-0D392B756576}"/>
              </a:ext>
            </a:extLst>
          </p:cNvPr>
          <p:cNvGrpSpPr/>
          <p:nvPr userDrawn="1"/>
        </p:nvGrpSpPr>
        <p:grpSpPr>
          <a:xfrm>
            <a:off x="8346250" y="2445956"/>
            <a:ext cx="4354016" cy="2110498"/>
            <a:chOff x="7346481" y="1307005"/>
            <a:chExt cx="2390807" cy="1545177"/>
          </a:xfrm>
        </p:grpSpPr>
        <p:graphicFrame>
          <p:nvGraphicFramePr>
            <p:cNvPr id="35" name="Graphique 26">
              <a:extLst>
                <a:ext uri="{FF2B5EF4-FFF2-40B4-BE49-F238E27FC236}">
                  <a16:creationId xmlns:a16="http://schemas.microsoft.com/office/drawing/2014/main" id="{6A901BEF-03D3-E402-F3EB-4BFC5DB6BFA1}"/>
                </a:ext>
              </a:extLst>
            </p:cNvPr>
            <p:cNvGraphicFramePr>
              <a:graphicFrameLocks/>
            </p:cNvGraphicFramePr>
            <p:nvPr>
              <p:extLst>
                <p:ext uri="{D42A27DB-BD31-4B8C-83A1-F6EECF244321}">
                  <p14:modId xmlns:p14="http://schemas.microsoft.com/office/powerpoint/2010/main" val="2310388459"/>
                </p:ext>
              </p:extLst>
            </p:nvPr>
          </p:nvGraphicFramePr>
          <p:xfrm>
            <a:off x="7346481" y="1307005"/>
            <a:ext cx="2390807" cy="1545177"/>
          </p:xfrm>
          <a:graphic>
            <a:graphicData uri="http://schemas.openxmlformats.org/drawingml/2006/chart">
              <c:chart xmlns:c="http://schemas.openxmlformats.org/drawingml/2006/chart" xmlns:r="http://schemas.openxmlformats.org/officeDocument/2006/relationships" r:id="rId2"/>
            </a:graphicData>
          </a:graphic>
        </p:graphicFrame>
        <p:sp>
          <p:nvSpPr>
            <p:cNvPr id="36" name="ZoneTexte 11">
              <a:extLst>
                <a:ext uri="{FF2B5EF4-FFF2-40B4-BE49-F238E27FC236}">
                  <a16:creationId xmlns:a16="http://schemas.microsoft.com/office/drawing/2014/main" id="{6FC67C78-6611-5036-440D-56698E169DBE}"/>
                </a:ext>
              </a:extLst>
            </p:cNvPr>
            <p:cNvSpPr txBox="1">
              <a:spLocks noChangeArrowheads="1"/>
            </p:cNvSpPr>
            <p:nvPr/>
          </p:nvSpPr>
          <p:spPr bwMode="auto">
            <a:xfrm>
              <a:off x="8187958" y="1952314"/>
              <a:ext cx="707853" cy="270402"/>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fr-CA" altLang="fr-FR" b="1" noProof="0" dirty="0">
                  <a:solidFill>
                    <a:srgbClr val="2D476E"/>
                  </a:solidFill>
                  <a:latin typeface="Arial" pitchFamily="34" charset="0"/>
                  <a:ea typeface="Roboto Light"/>
                  <a:cs typeface="Arial" panose="020B0604020202020204" pitchFamily="34" charset="0"/>
                </a:rPr>
                <a:t>38%</a:t>
              </a:r>
            </a:p>
          </p:txBody>
        </p:sp>
      </p:grpSp>
      <p:sp>
        <p:nvSpPr>
          <p:cNvPr id="7" name="ZoneTexte 11">
            <a:extLst>
              <a:ext uri="{FF2B5EF4-FFF2-40B4-BE49-F238E27FC236}">
                <a16:creationId xmlns:a16="http://schemas.microsoft.com/office/drawing/2014/main" id="{017168DA-E7B2-8306-CF58-1715860AEB2F}"/>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ZoneTexte 19">
            <a:extLst>
              <a:ext uri="{FF2B5EF4-FFF2-40B4-BE49-F238E27FC236}">
                <a16:creationId xmlns:a16="http://schemas.microsoft.com/office/drawing/2014/main" id="{337D4FD3-6075-EA35-CD18-4B3BD71609EA}"/>
              </a:ext>
            </a:extLst>
          </p:cNvPr>
          <p:cNvSpPr txBox="1">
            <a:spLocks noChangeArrowheads="1"/>
          </p:cNvSpPr>
          <p:nvPr userDrawn="1"/>
        </p:nvSpPr>
        <p:spPr bwMode="auto">
          <a:xfrm>
            <a:off x="330200" y="142876"/>
            <a:ext cx="10566333" cy="615553"/>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3413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CA" sz="3400" b="1" i="0" u="none" strike="noStrike" kern="1200" cap="none" spc="0" normalizeH="0" baseline="0" noProof="0" dirty="0">
                <a:ln>
                  <a:noFill/>
                </a:ln>
                <a:solidFill>
                  <a:srgbClr val="FFEABA"/>
                </a:solidFill>
                <a:effectLst/>
                <a:uLnTx/>
                <a:uFillTx/>
                <a:latin typeface="Calibri" panose="020F0502020204030204" pitchFamily="34" charset="0"/>
                <a:ea typeface="Lato Black" panose="020F0502020204030203" pitchFamily="34" charset="0"/>
                <a:cs typeface="Calibri" panose="020F0502020204030204" pitchFamily="34" charset="0"/>
              </a:rPr>
              <a:t>EN BREF </a:t>
            </a:r>
            <a:r>
              <a:rPr kumimoji="0" lang="fr-CA" sz="2000" b="0" i="0" u="none" strike="noStrike" kern="1200" cap="none" spc="0" normalizeH="0" baseline="0" noProof="0" dirty="0">
                <a:ln>
                  <a:noFill/>
                </a:ln>
                <a:solidFill>
                  <a:srgbClr val="FFEABA"/>
                </a:solidFill>
                <a:effectLst/>
                <a:uLnTx/>
                <a:uFillTx/>
                <a:latin typeface="Calibri" panose="020F0502020204030204" pitchFamily="34" charset="0"/>
                <a:ea typeface="Lato Black" panose="020F0502020204030203" pitchFamily="34" charset="0"/>
                <a:cs typeface="Calibri" panose="020F0502020204030204" pitchFamily="34" charset="0"/>
              </a:rPr>
              <a:t>| NOTRE TERRITOIRE</a:t>
            </a:r>
          </a:p>
        </p:txBody>
      </p:sp>
      <p:sp>
        <p:nvSpPr>
          <p:cNvPr id="2" name="ZoneTexte 3">
            <a:extLst>
              <a:ext uri="{FF2B5EF4-FFF2-40B4-BE49-F238E27FC236}">
                <a16:creationId xmlns:a16="http://schemas.microsoft.com/office/drawing/2014/main" id="{3B6BF111-46E8-FA88-8CDA-41493E6F452E}"/>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6" name="Connecteur droit avec flèche 10">
            <a:extLst>
              <a:ext uri="{FF2B5EF4-FFF2-40B4-BE49-F238E27FC236}">
                <a16:creationId xmlns:a16="http://schemas.microsoft.com/office/drawing/2014/main" id="{49884406-CD9F-C449-EB49-C5A09E1572A0}"/>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11">
            <a:extLst>
              <a:ext uri="{FF2B5EF4-FFF2-40B4-BE49-F238E27FC236}">
                <a16:creationId xmlns:a16="http://schemas.microsoft.com/office/drawing/2014/main" id="{76559902-EFB5-EA0E-7C10-8071658C3B22}"/>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12">
            <a:extLst>
              <a:ext uri="{FF2B5EF4-FFF2-40B4-BE49-F238E27FC236}">
                <a16:creationId xmlns:a16="http://schemas.microsoft.com/office/drawing/2014/main" id="{24F9BBAF-13E9-D087-CD4D-0A854AFC3333}"/>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ZoneTexte 8">
            <a:extLst>
              <a:ext uri="{FF2B5EF4-FFF2-40B4-BE49-F238E27FC236}">
                <a16:creationId xmlns:a16="http://schemas.microsoft.com/office/drawing/2014/main" id="{4672ACAF-9A0D-A7CD-8992-4518E4B889C0}"/>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6" name="Connecteur droit avec flèche 13">
            <a:extLst>
              <a:ext uri="{FF2B5EF4-FFF2-40B4-BE49-F238E27FC236}">
                <a16:creationId xmlns:a16="http://schemas.microsoft.com/office/drawing/2014/main" id="{F60C42F5-E7FF-8E3D-06F1-991FF8467E51}"/>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7" name="Picture 15">
            <a:extLst>
              <a:ext uri="{FF2B5EF4-FFF2-40B4-BE49-F238E27FC236}">
                <a16:creationId xmlns:a16="http://schemas.microsoft.com/office/drawing/2014/main" id="{D9B4C3F3-16D9-2CEE-4CFD-9568601E63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12">
            <a:extLst>
              <a:ext uri="{FF2B5EF4-FFF2-40B4-BE49-F238E27FC236}">
                <a16:creationId xmlns:a16="http://schemas.microsoft.com/office/drawing/2014/main" id="{D34E33A2-6CD1-CA11-6F13-239A52282796}"/>
              </a:ext>
            </a:extLst>
          </p:cNvPr>
          <p:cNvSpPr txBox="1">
            <a:spLocks/>
          </p:cNvSpPr>
          <p:nvPr userDrawn="1"/>
        </p:nvSpPr>
        <p:spPr>
          <a:xfrm>
            <a:off x="7021918"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20" name="Rectangle 19">
            <a:extLst>
              <a:ext uri="{FF2B5EF4-FFF2-40B4-BE49-F238E27FC236}">
                <a16:creationId xmlns:a16="http://schemas.microsoft.com/office/drawing/2014/main" id="{4B966433-F02B-8431-BF85-B579556D2130}"/>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3DAC1221-AEDE-CAAD-5DD7-6FE32CDFA44D}"/>
              </a:ext>
            </a:extLst>
          </p:cNvPr>
          <p:cNvCxnSpPr>
            <a:cxnSpLocks/>
          </p:cNvCxnSpPr>
          <p:nvPr userDrawn="1"/>
        </p:nvCxnSpPr>
        <p:spPr>
          <a:xfrm flipH="1">
            <a:off x="330200" y="6399330"/>
            <a:ext cx="7626007"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grpSp>
        <p:nvGrpSpPr>
          <p:cNvPr id="30" name="Groupe 29">
            <a:extLst>
              <a:ext uri="{FF2B5EF4-FFF2-40B4-BE49-F238E27FC236}">
                <a16:creationId xmlns:a16="http://schemas.microsoft.com/office/drawing/2014/main" id="{949ECB93-6847-E399-D0CC-05C4CCD75AAE}"/>
              </a:ext>
            </a:extLst>
          </p:cNvPr>
          <p:cNvGrpSpPr/>
          <p:nvPr userDrawn="1"/>
        </p:nvGrpSpPr>
        <p:grpSpPr>
          <a:xfrm>
            <a:off x="6676398" y="5774416"/>
            <a:ext cx="1230904" cy="510479"/>
            <a:chOff x="6676398" y="5774416"/>
            <a:chExt cx="1230904" cy="510479"/>
          </a:xfrm>
        </p:grpSpPr>
        <p:sp>
          <p:nvSpPr>
            <p:cNvPr id="14" name="Rectangle 13">
              <a:extLst>
                <a:ext uri="{FF2B5EF4-FFF2-40B4-BE49-F238E27FC236}">
                  <a16:creationId xmlns:a16="http://schemas.microsoft.com/office/drawing/2014/main" id="{DD5BB7C8-09AF-A1EC-6112-7BA8587CE824}"/>
                </a:ext>
              </a:extLst>
            </p:cNvPr>
            <p:cNvSpPr/>
            <p:nvPr userDrawn="1"/>
          </p:nvSpPr>
          <p:spPr>
            <a:xfrm>
              <a:off x="6806254" y="5774417"/>
              <a:ext cx="1101048" cy="510478"/>
            </a:xfrm>
            <a:prstGeom prst="rect">
              <a:avLst/>
            </a:prstGeom>
            <a:solidFill>
              <a:schemeClr val="bg1">
                <a:alpha val="0"/>
              </a:schemeClr>
            </a:solidFill>
            <a:ln>
              <a:solidFill>
                <a:srgbClr val="579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548"/>
            </a:p>
          </p:txBody>
        </p:sp>
        <p:sp>
          <p:nvSpPr>
            <p:cNvPr id="15" name="ZoneTexte 14">
              <a:extLst>
                <a:ext uri="{FF2B5EF4-FFF2-40B4-BE49-F238E27FC236}">
                  <a16:creationId xmlns:a16="http://schemas.microsoft.com/office/drawing/2014/main" id="{77DD8EF2-39CB-4E1A-E24A-9A44151252F8}"/>
                </a:ext>
              </a:extLst>
            </p:cNvPr>
            <p:cNvSpPr txBox="1"/>
            <p:nvPr userDrawn="1"/>
          </p:nvSpPr>
          <p:spPr>
            <a:xfrm>
              <a:off x="6676398" y="5774416"/>
              <a:ext cx="1230904" cy="510478"/>
            </a:xfrm>
            <a:prstGeom prst="rect">
              <a:avLst/>
            </a:prstGeom>
            <a:noFill/>
          </p:spPr>
          <p:txBody>
            <a:bodyPr wrap="square" rtlCol="0">
              <a:noAutofit/>
            </a:bodyPr>
            <a:lstStyle/>
            <a:p>
              <a:pPr marL="0" indent="0">
                <a:tabLst>
                  <a:tab pos="131763" algn="l"/>
                </a:tabLst>
              </a:pPr>
              <a:r>
                <a:rPr lang="fr-CA" sz="900" dirty="0">
                  <a:solidFill>
                    <a:srgbClr val="2E466E"/>
                  </a:solidFill>
                </a:rPr>
                <a:t>	LÉGENDE</a:t>
              </a:r>
            </a:p>
            <a:p>
              <a:pPr marL="0" marR="0" lvl="0" indent="0" algn="l" defTabSz="393283" rtl="0" eaLnBrk="1" fontAlgn="auto" latinLnBrk="0" hangingPunct="1">
                <a:lnSpc>
                  <a:spcPct val="100000"/>
                </a:lnSpc>
                <a:spcBef>
                  <a:spcPts val="129"/>
                </a:spcBef>
                <a:spcAft>
                  <a:spcPts val="0"/>
                </a:spcAft>
                <a:buClrTx/>
                <a:buSzTx/>
                <a:buFontTx/>
                <a:buNone/>
                <a:tabLst>
                  <a:tab pos="262189" algn="l"/>
                </a:tabLst>
                <a:defRPr/>
              </a:pPr>
              <a:r>
                <a:rPr lang="fr-CA" sz="700" dirty="0">
                  <a:solidFill>
                    <a:srgbClr val="2E466E"/>
                  </a:solidFill>
                </a:rPr>
                <a:t>	CIUSSS de l’OUEST</a:t>
              </a:r>
            </a:p>
            <a:p>
              <a:pPr marL="0" marR="0" lvl="0" indent="0" algn="l" defTabSz="393283" rtl="0" eaLnBrk="1" fontAlgn="auto" latinLnBrk="0" hangingPunct="1">
                <a:lnSpc>
                  <a:spcPct val="100000"/>
                </a:lnSpc>
                <a:spcBef>
                  <a:spcPts val="300"/>
                </a:spcBef>
                <a:spcAft>
                  <a:spcPts val="0"/>
                </a:spcAft>
                <a:buClrTx/>
                <a:buSzTx/>
                <a:buFontTx/>
                <a:buNone/>
                <a:tabLst>
                  <a:tab pos="262189" algn="l"/>
                </a:tabLst>
                <a:defRPr/>
              </a:pPr>
              <a:r>
                <a:rPr lang="fr-CA" sz="700" dirty="0">
                  <a:solidFill>
                    <a:srgbClr val="2E466E"/>
                  </a:solidFill>
                </a:rPr>
                <a:t>	AUTRES CIUSSS</a:t>
              </a:r>
            </a:p>
          </p:txBody>
        </p:sp>
        <p:sp>
          <p:nvSpPr>
            <p:cNvPr id="24" name="Ellipse 23">
              <a:extLst>
                <a:ext uri="{FF2B5EF4-FFF2-40B4-BE49-F238E27FC236}">
                  <a16:creationId xmlns:a16="http://schemas.microsoft.com/office/drawing/2014/main" id="{653474DB-1641-CA36-4697-A7EEE82BCFA5}"/>
                </a:ext>
              </a:extLst>
            </p:cNvPr>
            <p:cNvSpPr/>
            <p:nvPr userDrawn="1"/>
          </p:nvSpPr>
          <p:spPr>
            <a:xfrm>
              <a:off x="6907509" y="6121312"/>
              <a:ext cx="100296" cy="100800"/>
            </a:xfrm>
            <a:prstGeom prst="ellipse">
              <a:avLst/>
            </a:prstGeom>
            <a:gradFill>
              <a:gsLst>
                <a:gs pos="0">
                  <a:schemeClr val="bg1">
                    <a:lumMod val="85000"/>
                  </a:schemeClr>
                </a:gs>
                <a:gs pos="100000">
                  <a:schemeClr val="bg1">
                    <a:lumMod val="5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548"/>
            </a:p>
          </p:txBody>
        </p:sp>
        <p:sp>
          <p:nvSpPr>
            <p:cNvPr id="25" name="Ellipse 24">
              <a:extLst>
                <a:ext uri="{FF2B5EF4-FFF2-40B4-BE49-F238E27FC236}">
                  <a16:creationId xmlns:a16="http://schemas.microsoft.com/office/drawing/2014/main" id="{E253F7AD-8DB8-890F-3AFF-511C9F244D4D}"/>
                </a:ext>
              </a:extLst>
            </p:cNvPr>
            <p:cNvSpPr/>
            <p:nvPr userDrawn="1"/>
          </p:nvSpPr>
          <p:spPr>
            <a:xfrm>
              <a:off x="6907509" y="5978435"/>
              <a:ext cx="100296" cy="100800"/>
            </a:xfrm>
            <a:prstGeom prst="ellipse">
              <a:avLst/>
            </a:prstGeom>
            <a:solidFill>
              <a:srgbClr val="499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548" dirty="0"/>
            </a:p>
          </p:txBody>
        </p:sp>
      </p:grpSp>
      <p:pic>
        <p:nvPicPr>
          <p:cNvPr id="41" name="Image 40">
            <a:extLst>
              <a:ext uri="{FF2B5EF4-FFF2-40B4-BE49-F238E27FC236}">
                <a16:creationId xmlns:a16="http://schemas.microsoft.com/office/drawing/2014/main" id="{08E96B57-4801-35BC-CED6-AAABC79DD3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350" y="1578261"/>
            <a:ext cx="8493960" cy="4922272"/>
          </a:xfrm>
          <a:prstGeom prst="rect">
            <a:avLst/>
          </a:prstGeom>
        </p:spPr>
      </p:pic>
    </p:spTree>
    <p:extLst>
      <p:ext uri="{BB962C8B-B14F-4D97-AF65-F5344CB8AC3E}">
        <p14:creationId xmlns:p14="http://schemas.microsoft.com/office/powerpoint/2010/main" val="391592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326065A5-6C3D-8B0B-0673-BB2783E5753D}"/>
              </a:ext>
            </a:extLst>
          </p:cNvPr>
          <p:cNvSpPr/>
          <p:nvPr userDrawn="1"/>
        </p:nvSpPr>
        <p:spPr>
          <a:xfrm rot="16200000" flipH="1">
            <a:off x="5373011" y="-5383604"/>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ZoneTexte 11">
            <a:extLst>
              <a:ext uri="{FF2B5EF4-FFF2-40B4-BE49-F238E27FC236}">
                <a16:creationId xmlns:a16="http://schemas.microsoft.com/office/drawing/2014/main" id="{955FA6E6-B05F-F874-ADC5-27DE04DFF22E}"/>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Slide Number Placeholder 12">
            <a:extLst>
              <a:ext uri="{FF2B5EF4-FFF2-40B4-BE49-F238E27FC236}">
                <a16:creationId xmlns:a16="http://schemas.microsoft.com/office/drawing/2014/main" id="{46442B17-D02F-730D-D4AD-A5DF2804B11B}"/>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3" name="ZoneTexte 3">
            <a:extLst>
              <a:ext uri="{FF2B5EF4-FFF2-40B4-BE49-F238E27FC236}">
                <a16:creationId xmlns:a16="http://schemas.microsoft.com/office/drawing/2014/main" id="{044C6CE3-B5B6-E5DC-9E38-C3CD090881B2}"/>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7" name="Connecteur droit avec flèche 10">
            <a:extLst>
              <a:ext uri="{FF2B5EF4-FFF2-40B4-BE49-F238E27FC236}">
                <a16:creationId xmlns:a16="http://schemas.microsoft.com/office/drawing/2014/main" id="{F999AA27-94DF-D7BF-4DEB-91E4F90AB91A}"/>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1">
            <a:extLst>
              <a:ext uri="{FF2B5EF4-FFF2-40B4-BE49-F238E27FC236}">
                <a16:creationId xmlns:a16="http://schemas.microsoft.com/office/drawing/2014/main" id="{35C1A40E-F279-0821-5CBE-DEDF0AEBCF86}"/>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2">
            <a:extLst>
              <a:ext uri="{FF2B5EF4-FFF2-40B4-BE49-F238E27FC236}">
                <a16:creationId xmlns:a16="http://schemas.microsoft.com/office/drawing/2014/main" id="{0A2ACF3C-A41A-7BB7-5FCC-FC4547B49655}"/>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ZoneTexte 8">
            <a:extLst>
              <a:ext uri="{FF2B5EF4-FFF2-40B4-BE49-F238E27FC236}">
                <a16:creationId xmlns:a16="http://schemas.microsoft.com/office/drawing/2014/main" id="{75F4096E-33F9-86E5-B326-E687F5BAD84F}"/>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5" name="Connecteur droit avec flèche 13">
            <a:extLst>
              <a:ext uri="{FF2B5EF4-FFF2-40B4-BE49-F238E27FC236}">
                <a16:creationId xmlns:a16="http://schemas.microsoft.com/office/drawing/2014/main" id="{A6E16AA3-3E3E-57CD-F982-BBD757DB334E}"/>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2" name="Picture 15">
            <a:extLst>
              <a:ext uri="{FF2B5EF4-FFF2-40B4-BE49-F238E27FC236}">
                <a16:creationId xmlns:a16="http://schemas.microsoft.com/office/drawing/2014/main" id="{049B3778-2495-1634-C6D7-A5A80159F8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179C949-AF4C-D2B9-E839-66AEAA0A88D3}"/>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BF22B9B-1EAF-6769-614A-35EE9840B76E}"/>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pic>
        <p:nvPicPr>
          <p:cNvPr id="13" name="Image 12">
            <a:extLst>
              <a:ext uri="{FF2B5EF4-FFF2-40B4-BE49-F238E27FC236}">
                <a16:creationId xmlns:a16="http://schemas.microsoft.com/office/drawing/2014/main" id="{5E9EB18F-3398-D36A-707E-2B8EDF34B9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3214" y="1401769"/>
            <a:ext cx="8685961" cy="4964281"/>
          </a:xfrm>
          <a:prstGeom prst="rect">
            <a:avLst/>
          </a:prstGeom>
        </p:spPr>
      </p:pic>
      <p:pic>
        <p:nvPicPr>
          <p:cNvPr id="18" name="Image 17">
            <a:extLst>
              <a:ext uri="{FF2B5EF4-FFF2-40B4-BE49-F238E27FC236}">
                <a16:creationId xmlns:a16="http://schemas.microsoft.com/office/drawing/2014/main" id="{443F5496-1E2B-A65A-CAC8-174A264A91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8987" y="4804875"/>
            <a:ext cx="2613961" cy="1575188"/>
          </a:xfrm>
          <a:prstGeom prst="rect">
            <a:avLst/>
          </a:prstGeom>
        </p:spPr>
      </p:pic>
      <p:sp>
        <p:nvSpPr>
          <p:cNvPr id="4" name="ZoneTexte 19">
            <a:extLst>
              <a:ext uri="{FF2B5EF4-FFF2-40B4-BE49-F238E27FC236}">
                <a16:creationId xmlns:a16="http://schemas.microsoft.com/office/drawing/2014/main" id="{5AE7B282-5281-600F-BC63-ACF64A100212}"/>
              </a:ext>
            </a:extLst>
          </p:cNvPr>
          <p:cNvSpPr txBox="1">
            <a:spLocks noChangeArrowheads="1"/>
          </p:cNvSpPr>
          <p:nvPr userDrawn="1"/>
        </p:nvSpPr>
        <p:spPr bwMode="auto">
          <a:xfrm>
            <a:off x="330200" y="142876"/>
            <a:ext cx="10566333" cy="615553"/>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3413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CA" sz="3400" b="1" i="0" u="none" strike="noStrike" kern="1200" cap="none" spc="0" normalizeH="0" baseline="0" noProof="0" dirty="0">
                <a:ln>
                  <a:noFill/>
                </a:ln>
                <a:solidFill>
                  <a:srgbClr val="FFEABA"/>
                </a:solidFill>
                <a:effectLst/>
                <a:uLnTx/>
                <a:uFillTx/>
                <a:latin typeface="Calibri" panose="020F0502020204030204" pitchFamily="34" charset="0"/>
                <a:ea typeface="Lato Black" panose="020F0502020204030203" pitchFamily="34" charset="0"/>
                <a:cs typeface="Calibri" panose="020F0502020204030204" pitchFamily="34" charset="0"/>
              </a:rPr>
              <a:t>EN BREF </a:t>
            </a:r>
            <a:r>
              <a:rPr kumimoji="0" lang="fr-CA" sz="2000" b="0" i="0" u="none" strike="noStrike" kern="1200" cap="none" spc="0" normalizeH="0" baseline="0" noProof="0" dirty="0">
                <a:ln>
                  <a:noFill/>
                </a:ln>
                <a:solidFill>
                  <a:srgbClr val="FFEABA"/>
                </a:solidFill>
                <a:effectLst/>
                <a:uLnTx/>
                <a:uFillTx/>
                <a:latin typeface="Calibri" panose="020F0502020204030204" pitchFamily="34" charset="0"/>
                <a:ea typeface="Lato Black" panose="020F0502020204030203" pitchFamily="34" charset="0"/>
                <a:cs typeface="Calibri" panose="020F0502020204030204" pitchFamily="34" charset="0"/>
              </a:rPr>
              <a:t>| NOS INSTALLATIONS</a:t>
            </a:r>
          </a:p>
        </p:txBody>
      </p:sp>
    </p:spTree>
    <p:extLst>
      <p:ext uri="{BB962C8B-B14F-4D97-AF65-F5344CB8AC3E}">
        <p14:creationId xmlns:p14="http://schemas.microsoft.com/office/powerpoint/2010/main" val="150782267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leurs">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609C5BA-39C1-FEC2-A661-A6CBE69A15C3}"/>
              </a:ext>
            </a:extLst>
          </p:cNvPr>
          <p:cNvSpPr/>
          <p:nvPr userDrawn="1"/>
        </p:nvSpPr>
        <p:spPr>
          <a:xfrm rot="16200000" flipH="1">
            <a:off x="5446857" y="-5482988"/>
            <a:ext cx="1298291" cy="12205204"/>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1948 w 1072425"/>
              <a:gd name="connsiteY0" fmla="*/ 3714 h 6873983"/>
              <a:gd name="connsiteX1" fmla="*/ 1072425 w 1072425"/>
              <a:gd name="connsiteY1" fmla="*/ 0 h 6873983"/>
              <a:gd name="connsiteX2" fmla="*/ 421476 w 1072425"/>
              <a:gd name="connsiteY2" fmla="*/ 6870262 h 6873983"/>
              <a:gd name="connsiteX3" fmla="*/ 1946 w 1072425"/>
              <a:gd name="connsiteY3" fmla="*/ 6873983 h 6873983"/>
              <a:gd name="connsiteX4" fmla="*/ 1948 w 1072425"/>
              <a:gd name="connsiteY4" fmla="*/ 3714 h 687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425" h="6873983">
                <a:moveTo>
                  <a:pt x="1948" y="3714"/>
                </a:moveTo>
                <a:lnTo>
                  <a:pt x="1072425" y="0"/>
                </a:lnTo>
                <a:lnTo>
                  <a:pt x="421476" y="6870262"/>
                </a:lnTo>
                <a:lnTo>
                  <a:pt x="1946" y="6873983"/>
                </a:lnTo>
                <a:cubicBezTo>
                  <a:pt x="-4797" y="4583894"/>
                  <a:pt x="8691" y="2293803"/>
                  <a:pt x="1948" y="3714"/>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9" name="ZoneTexte 19">
            <a:extLst>
              <a:ext uri="{FF2B5EF4-FFF2-40B4-BE49-F238E27FC236}">
                <a16:creationId xmlns:a16="http://schemas.microsoft.com/office/drawing/2014/main" id="{C4A5A250-3163-8EA3-9D92-1DA75F5BE38D}"/>
              </a:ext>
            </a:extLst>
          </p:cNvPr>
          <p:cNvSpPr txBox="1">
            <a:spLocks noChangeArrowheads="1"/>
          </p:cNvSpPr>
          <p:nvPr userDrawn="1"/>
        </p:nvSpPr>
        <p:spPr bwMode="auto">
          <a:xfrm>
            <a:off x="275355" y="142876"/>
            <a:ext cx="8256931" cy="615553"/>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CA" altLang="fr-FR" sz="3400" b="1" noProof="0" dirty="0">
                <a:solidFill>
                  <a:srgbClr val="FFEABA"/>
                </a:solidFill>
                <a:latin typeface="Calibri" panose="020F0502020204030204" pitchFamily="34" charset="0"/>
                <a:ea typeface="Lato Black" panose="020F0502020204030203" pitchFamily="34" charset="0"/>
                <a:cs typeface="Calibri" panose="020F0502020204030204" pitchFamily="34" charset="0"/>
              </a:rPr>
              <a:t>VALEURS</a:t>
            </a:r>
          </a:p>
        </p:txBody>
      </p:sp>
      <p:sp>
        <p:nvSpPr>
          <p:cNvPr id="3" name="ZoneTexte 11">
            <a:extLst>
              <a:ext uri="{FF2B5EF4-FFF2-40B4-BE49-F238E27FC236}">
                <a16:creationId xmlns:a16="http://schemas.microsoft.com/office/drawing/2014/main" id="{488A74D9-FBEB-FBE5-E512-FF7F5083E8A5}"/>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Slide Number Placeholder 12">
            <a:extLst>
              <a:ext uri="{FF2B5EF4-FFF2-40B4-BE49-F238E27FC236}">
                <a16:creationId xmlns:a16="http://schemas.microsoft.com/office/drawing/2014/main" id="{F36D302A-04B5-6312-5AB0-CB6357007E40}"/>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6" name="ZoneTexte 3">
            <a:extLst>
              <a:ext uri="{FF2B5EF4-FFF2-40B4-BE49-F238E27FC236}">
                <a16:creationId xmlns:a16="http://schemas.microsoft.com/office/drawing/2014/main" id="{6D76F91B-65CA-DBFB-E441-2E09F90A000C}"/>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2" name="Connecteur droit avec flèche 10">
            <a:extLst>
              <a:ext uri="{FF2B5EF4-FFF2-40B4-BE49-F238E27FC236}">
                <a16:creationId xmlns:a16="http://schemas.microsoft.com/office/drawing/2014/main" id="{9EB3212B-DB94-2930-1EF0-111546EE5C8D}"/>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1">
            <a:extLst>
              <a:ext uri="{FF2B5EF4-FFF2-40B4-BE49-F238E27FC236}">
                <a16:creationId xmlns:a16="http://schemas.microsoft.com/office/drawing/2014/main" id="{42E37760-8B5D-D656-D42A-693B5799B10A}"/>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2">
            <a:extLst>
              <a:ext uri="{FF2B5EF4-FFF2-40B4-BE49-F238E27FC236}">
                <a16:creationId xmlns:a16="http://schemas.microsoft.com/office/drawing/2014/main" id="{D0DC6267-082C-7FB5-3FD3-343738D23631}"/>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ZoneTexte 8">
            <a:extLst>
              <a:ext uri="{FF2B5EF4-FFF2-40B4-BE49-F238E27FC236}">
                <a16:creationId xmlns:a16="http://schemas.microsoft.com/office/drawing/2014/main" id="{3ADDF1B7-7B65-454E-9A47-0FB03AC35315}"/>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0" name="Connecteur droit avec flèche 13">
            <a:extLst>
              <a:ext uri="{FF2B5EF4-FFF2-40B4-BE49-F238E27FC236}">
                <a16:creationId xmlns:a16="http://schemas.microsoft.com/office/drawing/2014/main" id="{40DCAA18-398F-6DA4-77F0-EEF282E1DF8A}"/>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EC632DD-6CD9-F7FD-0059-BFD6C451DA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78271" y="2032006"/>
            <a:ext cx="8595360" cy="3119120"/>
          </a:xfrm>
          <a:prstGeom prst="rect">
            <a:avLst/>
          </a:prstGeom>
        </p:spPr>
      </p:pic>
      <p:pic>
        <p:nvPicPr>
          <p:cNvPr id="22" name="Picture 15">
            <a:extLst>
              <a:ext uri="{FF2B5EF4-FFF2-40B4-BE49-F238E27FC236}">
                <a16:creationId xmlns:a16="http://schemas.microsoft.com/office/drawing/2014/main" id="{60624485-F087-9CD0-B276-0804F80B83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0E6DECB4-406D-DA3A-8214-1D64375B8BF0}"/>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D74398B8-0D39-1F4A-2F29-AFA9833C8095}"/>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623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artenair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D9B4AF-75C8-5D79-3AB2-0EBE467941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5362" y="1303283"/>
            <a:ext cx="11461266" cy="3183685"/>
          </a:xfrm>
          <a:prstGeom prst="rect">
            <a:avLst/>
          </a:prstGeom>
        </p:spPr>
      </p:pic>
      <p:sp>
        <p:nvSpPr>
          <p:cNvPr id="4" name="Rectangle 1">
            <a:extLst>
              <a:ext uri="{FF2B5EF4-FFF2-40B4-BE49-F238E27FC236}">
                <a16:creationId xmlns:a16="http://schemas.microsoft.com/office/drawing/2014/main" id="{3C537BC6-7FAE-A663-729A-AA5CCB0B86FC}"/>
              </a:ext>
            </a:extLst>
          </p:cNvPr>
          <p:cNvSpPr/>
          <p:nvPr userDrawn="1"/>
        </p:nvSpPr>
        <p:spPr>
          <a:xfrm rot="16200000" flipH="1">
            <a:off x="5446857" y="-5482988"/>
            <a:ext cx="1298291" cy="12205204"/>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1948 w 1072425"/>
              <a:gd name="connsiteY0" fmla="*/ 3714 h 6873983"/>
              <a:gd name="connsiteX1" fmla="*/ 1072425 w 1072425"/>
              <a:gd name="connsiteY1" fmla="*/ 0 h 6873983"/>
              <a:gd name="connsiteX2" fmla="*/ 421476 w 1072425"/>
              <a:gd name="connsiteY2" fmla="*/ 6870262 h 6873983"/>
              <a:gd name="connsiteX3" fmla="*/ 1946 w 1072425"/>
              <a:gd name="connsiteY3" fmla="*/ 6873983 h 6873983"/>
              <a:gd name="connsiteX4" fmla="*/ 1948 w 1072425"/>
              <a:gd name="connsiteY4" fmla="*/ 3714 h 687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425" h="6873983">
                <a:moveTo>
                  <a:pt x="1948" y="3714"/>
                </a:moveTo>
                <a:lnTo>
                  <a:pt x="1072425" y="0"/>
                </a:lnTo>
                <a:lnTo>
                  <a:pt x="421476" y="6870262"/>
                </a:lnTo>
                <a:lnTo>
                  <a:pt x="1946" y="6873983"/>
                </a:lnTo>
                <a:cubicBezTo>
                  <a:pt x="-4797" y="4583894"/>
                  <a:pt x="8691" y="2293803"/>
                  <a:pt x="1948" y="3714"/>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1" name="ZoneTexte 7">
            <a:extLst>
              <a:ext uri="{FF2B5EF4-FFF2-40B4-BE49-F238E27FC236}">
                <a16:creationId xmlns:a16="http://schemas.microsoft.com/office/drawing/2014/main" id="{8DDFABC7-9AD3-DCA6-A9AD-43CA306303F4}"/>
              </a:ext>
            </a:extLst>
          </p:cNvPr>
          <p:cNvSpPr txBox="1">
            <a:spLocks noChangeArrowheads="1"/>
          </p:cNvSpPr>
          <p:nvPr userDrawn="1"/>
        </p:nvSpPr>
        <p:spPr bwMode="auto">
          <a:xfrm>
            <a:off x="450214" y="4408074"/>
            <a:ext cx="2345420" cy="892552"/>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DAN</a:t>
            </a:r>
            <a:r>
              <a:rPr lang="fr-CA" altLang="fr-FR" sz="2000" b="1" noProof="0" dirty="0">
                <a:solidFill>
                  <a:srgbClr val="2D476E"/>
                </a:solidFill>
                <a:latin typeface="Calibri" panose="020F0502020204030204" pitchFamily="34" charset="0"/>
                <a:ea typeface="Lato" panose="020F0502020204030203" pitchFamily="34" charset="0"/>
                <a:cs typeface="Calibri" panose="020F0502020204030204" pitchFamily="34" charset="0"/>
              </a:rPr>
              <a:t> </a:t>
            </a:r>
            <a:br>
              <a:rPr lang="fr-CA" altLang="fr-FR" sz="2000" b="1" noProof="0" dirty="0">
                <a:solidFill>
                  <a:srgbClr val="2D476E"/>
                </a:solidFill>
                <a:latin typeface="Calibri" panose="020F0502020204030204" pitchFamily="34" charset="0"/>
                <a:ea typeface="Lato" panose="020F0502020204030203" pitchFamily="34" charset="0"/>
                <a:cs typeface="Calibri" panose="020F0502020204030204" pitchFamily="34" charset="0"/>
              </a:rPr>
            </a:br>
            <a:r>
              <a:rPr lang="fr-CA" altLang="fr-FR" sz="2000" b="1" noProof="0" dirty="0">
                <a:solidFill>
                  <a:srgbClr val="2D476E"/>
                </a:solidFill>
                <a:latin typeface="Calibri" panose="020F0502020204030204" pitchFamily="34" charset="0"/>
                <a:ea typeface="Lato" panose="020F0502020204030203" pitchFamily="34" charset="0"/>
                <a:cs typeface="Calibri" panose="020F0502020204030204" pitchFamily="34" charset="0"/>
              </a:rPr>
              <a:t>GABAY</a:t>
            </a:r>
            <a:br>
              <a:rPr lang="fr-CA" altLang="fr-FR" sz="1500" b="1" noProof="0" dirty="0">
                <a:latin typeface="Calibri" panose="020F0502020204030204" pitchFamily="34" charset="0"/>
                <a:ea typeface="Lato" panose="020F0502020204030203" pitchFamily="34" charset="0"/>
                <a:cs typeface="Calibri" panose="020F0502020204030204" pitchFamily="34" charset="0"/>
              </a:rPr>
            </a:br>
            <a: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PRÉSIDENT-DIRECTEUR GÉNÉRAL</a:t>
            </a:r>
            <a:endParaRPr lang="fr-CA" altLang="fr-FR"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endParaRPr>
          </a:p>
        </p:txBody>
      </p:sp>
      <p:sp>
        <p:nvSpPr>
          <p:cNvPr id="28" name="ZoneTexte 19">
            <a:extLst>
              <a:ext uri="{FF2B5EF4-FFF2-40B4-BE49-F238E27FC236}">
                <a16:creationId xmlns:a16="http://schemas.microsoft.com/office/drawing/2014/main" id="{4D4DAE4F-0D7A-3188-6EDE-30A386D079BD}"/>
              </a:ext>
            </a:extLst>
          </p:cNvPr>
          <p:cNvSpPr txBox="1">
            <a:spLocks noChangeArrowheads="1"/>
          </p:cNvSpPr>
          <p:nvPr userDrawn="1"/>
        </p:nvSpPr>
        <p:spPr bwMode="auto">
          <a:xfrm>
            <a:off x="330201" y="142876"/>
            <a:ext cx="8202084" cy="61555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CA" altLang="fr-FR" sz="3400" b="1" noProof="0" dirty="0">
                <a:solidFill>
                  <a:srgbClr val="FFEABA"/>
                </a:solidFill>
                <a:latin typeface="Calibri" panose="020F0502020204030204" pitchFamily="34" charset="0"/>
                <a:ea typeface="Lato Black" panose="020F0502020204030203" pitchFamily="34" charset="0"/>
                <a:cs typeface="Calibri" panose="020F0502020204030204" pitchFamily="34" charset="0"/>
              </a:rPr>
              <a:t>DIRECTION GÉNÉRALE</a:t>
            </a:r>
          </a:p>
        </p:txBody>
      </p:sp>
      <p:sp>
        <p:nvSpPr>
          <p:cNvPr id="32" name="ZoneTexte 7">
            <a:extLst>
              <a:ext uri="{FF2B5EF4-FFF2-40B4-BE49-F238E27FC236}">
                <a16:creationId xmlns:a16="http://schemas.microsoft.com/office/drawing/2014/main" id="{275DD9EA-2305-2DB1-589C-F351EDD0AB37}"/>
              </a:ext>
            </a:extLst>
          </p:cNvPr>
          <p:cNvSpPr txBox="1">
            <a:spLocks noChangeArrowheads="1"/>
          </p:cNvSpPr>
          <p:nvPr userDrawn="1"/>
        </p:nvSpPr>
        <p:spPr bwMode="auto">
          <a:xfrm>
            <a:off x="3221216" y="4408074"/>
            <a:ext cx="2694764" cy="126188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fr-FR" sz="2000" b="0" dirty="0">
                <a:solidFill>
                  <a:srgbClr val="2D476E"/>
                </a:solidFill>
                <a:latin typeface="Calibri" panose="020F0502020204030204" pitchFamily="34" charset="0"/>
                <a:ea typeface="Lato" panose="020F0502020204030203" pitchFamily="34" charset="0"/>
                <a:cs typeface="Calibri" panose="020F0502020204030204" pitchFamily="34" charset="0"/>
              </a:rPr>
              <a:t>ISABELLE </a:t>
            </a:r>
            <a:br>
              <a:rPr lang="en-US" altLang="fr-FR" sz="2000" b="1" dirty="0">
                <a:solidFill>
                  <a:srgbClr val="2D476E"/>
                </a:solidFill>
                <a:latin typeface="Calibri" panose="020F0502020204030204" pitchFamily="34" charset="0"/>
                <a:ea typeface="Lato" panose="020F0502020204030203" pitchFamily="34" charset="0"/>
                <a:cs typeface="Calibri" panose="020F0502020204030204" pitchFamily="34" charset="0"/>
              </a:rPr>
            </a:br>
            <a:r>
              <a:rPr lang="en-US" altLang="fr-FR" sz="2000" b="1" dirty="0">
                <a:solidFill>
                  <a:srgbClr val="2D476E"/>
                </a:solidFill>
                <a:latin typeface="Calibri" panose="020F0502020204030204" pitchFamily="34" charset="0"/>
                <a:ea typeface="Lato" panose="020F0502020204030203" pitchFamily="34" charset="0"/>
                <a:cs typeface="Calibri" panose="020F0502020204030204" pitchFamily="34" charset="0"/>
              </a:rPr>
              <a:t>CARON</a:t>
            </a:r>
            <a:br>
              <a:rPr lang="fr-CA" altLang="fr-FR" sz="1500" b="1" noProof="0" dirty="0">
                <a:latin typeface="Calibri" panose="020F0502020204030204" pitchFamily="34" charset="0"/>
                <a:ea typeface="Lato" panose="020F0502020204030203" pitchFamily="34" charset="0"/>
                <a:cs typeface="Calibri" panose="020F0502020204030204" pitchFamily="34" charset="0"/>
              </a:rPr>
            </a:br>
            <a: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PRÉSIDENTE-DIRECTRICE GÉNÉRALE ADJOINTE</a:t>
            </a:r>
            <a:b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br>
            <a:r>
              <a:rPr lang="fr-CA"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GESTION INTÉGRÉE DES OPÉRATIONS</a:t>
            </a:r>
            <a:endParaRPr lang="fr-CA" altLang="fr-FR"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endParaRPr>
          </a:p>
        </p:txBody>
      </p:sp>
      <p:sp>
        <p:nvSpPr>
          <p:cNvPr id="33" name="ZoneTexte 7">
            <a:extLst>
              <a:ext uri="{FF2B5EF4-FFF2-40B4-BE49-F238E27FC236}">
                <a16:creationId xmlns:a16="http://schemas.microsoft.com/office/drawing/2014/main" id="{B9F23D6A-7B6E-74A6-94B5-DAD780E10B54}"/>
              </a:ext>
            </a:extLst>
          </p:cNvPr>
          <p:cNvSpPr txBox="1">
            <a:spLocks noChangeArrowheads="1"/>
          </p:cNvSpPr>
          <p:nvPr userDrawn="1"/>
        </p:nvSpPr>
        <p:spPr bwMode="auto">
          <a:xfrm>
            <a:off x="6210854" y="4408074"/>
            <a:ext cx="2705460" cy="1446550"/>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AMINE</a:t>
            </a:r>
          </a:p>
          <a:p>
            <a:pPr eaLnBrk="1" hangingPunct="1">
              <a:defRPr/>
            </a:pPr>
            <a:r>
              <a:rPr lang="fr-CA" altLang="fr-FR" sz="2000" b="1" noProof="0" dirty="0">
                <a:solidFill>
                  <a:srgbClr val="2D476E"/>
                </a:solidFill>
                <a:latin typeface="Calibri" panose="020F0502020204030204" pitchFamily="34" charset="0"/>
                <a:ea typeface="Lato" panose="020F0502020204030203" pitchFamily="34" charset="0"/>
                <a:cs typeface="Calibri" panose="020F0502020204030204" pitchFamily="34" charset="0"/>
              </a:rPr>
              <a:t>SAADI</a:t>
            </a:r>
            <a:br>
              <a:rPr lang="fr-CA" altLang="fr-FR" sz="4400" b="1" noProof="0" dirty="0">
                <a:latin typeface="Calibri" panose="020F0502020204030204" pitchFamily="34" charset="0"/>
                <a:ea typeface="Lato" panose="020F0502020204030203" pitchFamily="34" charset="0"/>
                <a:cs typeface="Calibri" panose="020F0502020204030204" pitchFamily="34" charset="0"/>
              </a:rPr>
            </a:br>
            <a:r>
              <a:rPr lang="fr-CA" altLang="fr-FR" sz="1200" b="1"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DIRE</a:t>
            </a:r>
            <a: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CTEUR GÉNÉRAL ADJOINT</a:t>
            </a:r>
            <a:br>
              <a:rPr lang="fr-CA"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br>
            <a:r>
              <a:rPr lang="fr-CA"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INTÉGRATION DES SERVICES</a:t>
            </a:r>
            <a:r>
              <a:rPr lang="fr-CA" sz="1200" b="0" kern="1200" baseline="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 GESTION PAR TRAJECTOIRE DE SOINS ET AFFAIRES UNIVERSITAIRES</a:t>
            </a:r>
            <a:endParaRPr lang="fr-CA" altLang="fr-FR"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endParaRPr>
          </a:p>
        </p:txBody>
      </p:sp>
      <p:sp>
        <p:nvSpPr>
          <p:cNvPr id="34" name="ZoneTexte 7">
            <a:extLst>
              <a:ext uri="{FF2B5EF4-FFF2-40B4-BE49-F238E27FC236}">
                <a16:creationId xmlns:a16="http://schemas.microsoft.com/office/drawing/2014/main" id="{BD6BAA5E-BC41-1781-4DDB-FCF84725D9B6}"/>
              </a:ext>
            </a:extLst>
          </p:cNvPr>
          <p:cNvSpPr txBox="1">
            <a:spLocks noChangeArrowheads="1"/>
          </p:cNvSpPr>
          <p:nvPr userDrawn="1"/>
        </p:nvSpPr>
        <p:spPr bwMode="auto">
          <a:xfrm>
            <a:off x="9211187" y="4408074"/>
            <a:ext cx="2705460" cy="126188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JEAN-PHILIPPE</a:t>
            </a:r>
          </a:p>
          <a:p>
            <a:pPr eaLnBrk="1" hangingPunct="1">
              <a:defRPr/>
            </a:pPr>
            <a:r>
              <a:rPr lang="fr-CA" altLang="fr-FR" sz="2000" b="1" noProof="0" dirty="0">
                <a:solidFill>
                  <a:srgbClr val="294C73"/>
                </a:solidFill>
                <a:latin typeface="Calibri" panose="020F0502020204030204" pitchFamily="34" charset="0"/>
                <a:ea typeface="Lato" panose="020F0502020204030203" pitchFamily="34" charset="0"/>
                <a:cs typeface="Calibri" panose="020F0502020204030204" pitchFamily="34" charset="0"/>
              </a:rPr>
              <a:t>FERLAND</a:t>
            </a:r>
            <a:br>
              <a:rPr lang="fr-CA" altLang="fr-FR" sz="3600" b="1" noProof="0" dirty="0">
                <a:latin typeface="Calibri" panose="020F0502020204030204" pitchFamily="34" charset="0"/>
                <a:ea typeface="Lato" panose="020F0502020204030203" pitchFamily="34" charset="0"/>
                <a:cs typeface="Calibri" panose="020F0502020204030204" pitchFamily="34" charset="0"/>
              </a:rPr>
            </a:br>
            <a: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DIRECTEUR GÉNÉRAL ADJOINT </a:t>
            </a:r>
            <a:b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br>
            <a:r>
              <a:rPr lang="fr-CA" sz="1200" b="1"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(par intérim)</a:t>
            </a:r>
            <a:br>
              <a:rPr lang="fr-CA"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br>
            <a:r>
              <a:rPr lang="fr-CA"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rPr>
              <a:t>OPÉRATIONS ET TRANSFORMATION</a:t>
            </a:r>
            <a:endParaRPr lang="fr-CA" altLang="fr-FR" sz="1200" b="0" kern="1200" noProof="0" dirty="0">
              <a:solidFill>
                <a:schemeClr val="bg1">
                  <a:lumMod val="50000"/>
                </a:schemeClr>
              </a:solidFill>
              <a:latin typeface="Calibri" panose="020F0502020204030204" pitchFamily="34" charset="0"/>
              <a:ea typeface="Lato" panose="020F0502020204030203" pitchFamily="34" charset="0"/>
              <a:cs typeface="Calibri" panose="020F0502020204030204" pitchFamily="34" charset="0"/>
            </a:endParaRPr>
          </a:p>
        </p:txBody>
      </p:sp>
      <p:sp>
        <p:nvSpPr>
          <p:cNvPr id="2" name="ZoneTexte 11">
            <a:extLst>
              <a:ext uri="{FF2B5EF4-FFF2-40B4-BE49-F238E27FC236}">
                <a16:creationId xmlns:a16="http://schemas.microsoft.com/office/drawing/2014/main" id="{799583EE-E96F-75B7-BBDE-210CAC66888A}"/>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Slide Number Placeholder 12">
            <a:extLst>
              <a:ext uri="{FF2B5EF4-FFF2-40B4-BE49-F238E27FC236}">
                <a16:creationId xmlns:a16="http://schemas.microsoft.com/office/drawing/2014/main" id="{C28A2A9E-D950-9ABD-9704-4E7E9144AA42}"/>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6" name="ZoneTexte 3">
            <a:extLst>
              <a:ext uri="{FF2B5EF4-FFF2-40B4-BE49-F238E27FC236}">
                <a16:creationId xmlns:a16="http://schemas.microsoft.com/office/drawing/2014/main" id="{035466B9-F9BB-93A7-17B8-1F0C47996B29}"/>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9" name="Connecteur droit avec flèche 10">
            <a:extLst>
              <a:ext uri="{FF2B5EF4-FFF2-40B4-BE49-F238E27FC236}">
                <a16:creationId xmlns:a16="http://schemas.microsoft.com/office/drawing/2014/main" id="{C2028D33-47F4-1DC3-2026-2CA605F4BE77}"/>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11">
            <a:extLst>
              <a:ext uri="{FF2B5EF4-FFF2-40B4-BE49-F238E27FC236}">
                <a16:creationId xmlns:a16="http://schemas.microsoft.com/office/drawing/2014/main" id="{0B6413CA-665F-84D5-4381-6A4B191C891E}"/>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2">
            <a:extLst>
              <a:ext uri="{FF2B5EF4-FFF2-40B4-BE49-F238E27FC236}">
                <a16:creationId xmlns:a16="http://schemas.microsoft.com/office/drawing/2014/main" id="{6B5198A4-5D92-7201-2E13-99738AA644C5}"/>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ZoneTexte 8">
            <a:extLst>
              <a:ext uri="{FF2B5EF4-FFF2-40B4-BE49-F238E27FC236}">
                <a16:creationId xmlns:a16="http://schemas.microsoft.com/office/drawing/2014/main" id="{C20E8408-4AC3-7999-E047-456BD6338D0A}"/>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3" name="Connecteur droit avec flèche 13">
            <a:extLst>
              <a:ext uri="{FF2B5EF4-FFF2-40B4-BE49-F238E27FC236}">
                <a16:creationId xmlns:a16="http://schemas.microsoft.com/office/drawing/2014/main" id="{060133C7-B68F-86B6-5A0F-D9FC41AB51BD}"/>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102B0A80-07C6-9D03-4E7A-255D464396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480F575-00DC-F60B-711C-F459CF1AB425}"/>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4B44417A-D287-9005-3957-DB38741D075A}"/>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915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aleurs">
    <p:spTree>
      <p:nvGrpSpPr>
        <p:cNvPr id="1" name=""/>
        <p:cNvGrpSpPr/>
        <p:nvPr/>
      </p:nvGrpSpPr>
      <p:grpSpPr>
        <a:xfrm>
          <a:off x="0" y="0"/>
          <a:ext cx="0" cy="0"/>
          <a:chOff x="0" y="0"/>
          <a:chExt cx="0" cy="0"/>
        </a:xfrm>
      </p:grpSpPr>
      <p:sp>
        <p:nvSpPr>
          <p:cNvPr id="53" name="Rectangle 1">
            <a:extLst>
              <a:ext uri="{FF2B5EF4-FFF2-40B4-BE49-F238E27FC236}">
                <a16:creationId xmlns:a16="http://schemas.microsoft.com/office/drawing/2014/main" id="{CADC71E0-32A8-34E1-D649-9F4F6541A153}"/>
              </a:ext>
            </a:extLst>
          </p:cNvPr>
          <p:cNvSpPr/>
          <p:nvPr userDrawn="1"/>
        </p:nvSpPr>
        <p:spPr>
          <a:xfrm rot="10800000">
            <a:off x="8085472" y="-2735"/>
            <a:ext cx="4101981" cy="686654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35" h="6866547">
                <a:moveTo>
                  <a:pt x="0" y="0"/>
                </a:moveTo>
                <a:lnTo>
                  <a:pt x="3384135" y="8546"/>
                </a:lnTo>
                <a:lnTo>
                  <a:pt x="2341548" y="6866547"/>
                </a:lnTo>
                <a:lnTo>
                  <a:pt x="0" y="6858000"/>
                </a:lnTo>
                <a:lnTo>
                  <a:pt x="0" y="0"/>
                </a:lnTo>
                <a:close/>
              </a:path>
            </a:pathLst>
          </a:custGeom>
          <a:gradFill>
            <a:gsLst>
              <a:gs pos="0">
                <a:srgbClr val="FFEFC5"/>
              </a:gs>
              <a:gs pos="100000">
                <a:srgbClr val="5799D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CA" noProof="0" dirty="0"/>
          </a:p>
        </p:txBody>
      </p:sp>
      <p:pic>
        <p:nvPicPr>
          <p:cNvPr id="54" name="Picture 15">
            <a:extLst>
              <a:ext uri="{FF2B5EF4-FFF2-40B4-BE49-F238E27FC236}">
                <a16:creationId xmlns:a16="http://schemas.microsoft.com/office/drawing/2014/main" id="{EC885C2E-6EFA-F4AE-4745-0B65E8D506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11">
            <a:extLst>
              <a:ext uri="{FF2B5EF4-FFF2-40B4-BE49-F238E27FC236}">
                <a16:creationId xmlns:a16="http://schemas.microsoft.com/office/drawing/2014/main" id="{488A74D9-FBEB-FBE5-E512-FF7F5083E8A5}"/>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6" name="ZoneTexte 3">
            <a:extLst>
              <a:ext uri="{FF2B5EF4-FFF2-40B4-BE49-F238E27FC236}">
                <a16:creationId xmlns:a16="http://schemas.microsoft.com/office/drawing/2014/main" id="{6D76F91B-65CA-DBFB-E441-2E09F90A000C}"/>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2" name="Connecteur droit avec flèche 10">
            <a:extLst>
              <a:ext uri="{FF2B5EF4-FFF2-40B4-BE49-F238E27FC236}">
                <a16:creationId xmlns:a16="http://schemas.microsoft.com/office/drawing/2014/main" id="{9EB3212B-DB94-2930-1EF0-111546EE5C8D}"/>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1">
            <a:extLst>
              <a:ext uri="{FF2B5EF4-FFF2-40B4-BE49-F238E27FC236}">
                <a16:creationId xmlns:a16="http://schemas.microsoft.com/office/drawing/2014/main" id="{42E37760-8B5D-D656-D42A-693B5799B10A}"/>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2">
            <a:extLst>
              <a:ext uri="{FF2B5EF4-FFF2-40B4-BE49-F238E27FC236}">
                <a16:creationId xmlns:a16="http://schemas.microsoft.com/office/drawing/2014/main" id="{D0DC6267-082C-7FB5-3FD3-343738D23631}"/>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ZoneTexte 8">
            <a:extLst>
              <a:ext uri="{FF2B5EF4-FFF2-40B4-BE49-F238E27FC236}">
                <a16:creationId xmlns:a16="http://schemas.microsoft.com/office/drawing/2014/main" id="{3ADDF1B7-7B65-454E-9A47-0FB03AC35315}"/>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0" name="Connecteur droit avec flèche 13">
            <a:extLst>
              <a:ext uri="{FF2B5EF4-FFF2-40B4-BE49-F238E27FC236}">
                <a16:creationId xmlns:a16="http://schemas.microsoft.com/office/drawing/2014/main" id="{40DCAA18-398F-6DA4-77F0-EEF282E1DF8A}"/>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E6DECB4-406D-DA3A-8214-1D64375B8BF0}"/>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54D1A4BE-3ABE-8A3A-58FA-0D63C2D98A06}"/>
              </a:ext>
            </a:extLst>
          </p:cNvPr>
          <p:cNvSpPr/>
          <p:nvPr userDrawn="1"/>
        </p:nvSpPr>
        <p:spPr>
          <a:xfrm rot="16200000" flipH="1">
            <a:off x="5446857" y="-5482988"/>
            <a:ext cx="1298291" cy="12205204"/>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1948 w 1072425"/>
              <a:gd name="connsiteY0" fmla="*/ 3714 h 6873983"/>
              <a:gd name="connsiteX1" fmla="*/ 1072425 w 1072425"/>
              <a:gd name="connsiteY1" fmla="*/ 0 h 6873983"/>
              <a:gd name="connsiteX2" fmla="*/ 421476 w 1072425"/>
              <a:gd name="connsiteY2" fmla="*/ 6870262 h 6873983"/>
              <a:gd name="connsiteX3" fmla="*/ 1946 w 1072425"/>
              <a:gd name="connsiteY3" fmla="*/ 6873983 h 6873983"/>
              <a:gd name="connsiteX4" fmla="*/ 1948 w 1072425"/>
              <a:gd name="connsiteY4" fmla="*/ 3714 h 687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425" h="6873983">
                <a:moveTo>
                  <a:pt x="1948" y="3714"/>
                </a:moveTo>
                <a:lnTo>
                  <a:pt x="1072425" y="0"/>
                </a:lnTo>
                <a:lnTo>
                  <a:pt x="421476" y="6870262"/>
                </a:lnTo>
                <a:lnTo>
                  <a:pt x="1946" y="6873983"/>
                </a:lnTo>
                <a:cubicBezTo>
                  <a:pt x="-4797" y="4583894"/>
                  <a:pt x="8691" y="2293803"/>
                  <a:pt x="1948" y="3714"/>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cxnSp>
        <p:nvCxnSpPr>
          <p:cNvPr id="8" name="Straight Connector 17">
            <a:extLst>
              <a:ext uri="{FF2B5EF4-FFF2-40B4-BE49-F238E27FC236}">
                <a16:creationId xmlns:a16="http://schemas.microsoft.com/office/drawing/2014/main" id="{5D78673B-E4B3-5549-945D-D3674C56AFC3}"/>
              </a:ext>
            </a:extLst>
          </p:cNvPr>
          <p:cNvCxnSpPr>
            <a:cxnSpLocks/>
          </p:cNvCxnSpPr>
          <p:nvPr userDrawn="1"/>
        </p:nvCxnSpPr>
        <p:spPr>
          <a:xfrm>
            <a:off x="2574851" y="3494575"/>
            <a:ext cx="1000869"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ZoneTexte 18">
            <a:extLst>
              <a:ext uri="{FF2B5EF4-FFF2-40B4-BE49-F238E27FC236}">
                <a16:creationId xmlns:a16="http://schemas.microsoft.com/office/drawing/2014/main" id="{3271FD2F-6922-C994-C169-59E25371D7FB}"/>
              </a:ext>
            </a:extLst>
          </p:cNvPr>
          <p:cNvSpPr txBox="1">
            <a:spLocks noChangeArrowheads="1"/>
          </p:cNvSpPr>
          <p:nvPr userDrawn="1"/>
        </p:nvSpPr>
        <p:spPr bwMode="auto">
          <a:xfrm>
            <a:off x="9779806" y="3023955"/>
            <a:ext cx="2220247" cy="338554"/>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CA" altLang="fr-FR" sz="16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Enseignement</a:t>
            </a:r>
            <a:endParaRPr lang="fr-CA" altLang="fr-FR" sz="1600" b="0" noProof="0" dirty="0">
              <a:solidFill>
                <a:srgbClr val="2D476E"/>
              </a:solidFill>
              <a:latin typeface="Calibri" panose="020F0502020204030204" pitchFamily="34" charset="0"/>
              <a:ea typeface="Lato Black" panose="020F0502020204030203" pitchFamily="34" charset="0"/>
              <a:cs typeface="Calibri" panose="020F0502020204030204" pitchFamily="34" charset="0"/>
            </a:endParaRPr>
          </a:p>
        </p:txBody>
      </p:sp>
      <p:sp>
        <p:nvSpPr>
          <p:cNvPr id="10" name="ZoneTexte 20">
            <a:extLst>
              <a:ext uri="{FF2B5EF4-FFF2-40B4-BE49-F238E27FC236}">
                <a16:creationId xmlns:a16="http://schemas.microsoft.com/office/drawing/2014/main" id="{CEB172BE-3309-0D79-3358-31E944BCF01F}"/>
              </a:ext>
            </a:extLst>
          </p:cNvPr>
          <p:cNvSpPr txBox="1">
            <a:spLocks noChangeArrowheads="1"/>
          </p:cNvSpPr>
          <p:nvPr userDrawn="1"/>
        </p:nvSpPr>
        <p:spPr bwMode="auto">
          <a:xfrm>
            <a:off x="9777689" y="3457067"/>
            <a:ext cx="2102351" cy="584775"/>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CA" altLang="fr-FR" sz="16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Transfert des connaissances</a:t>
            </a:r>
            <a:endParaRPr lang="fr-CA" altLang="fr-FR" sz="1600" b="0" noProof="0" dirty="0">
              <a:solidFill>
                <a:srgbClr val="2D476E"/>
              </a:solidFill>
              <a:latin typeface="Calibri" panose="020F0502020204030204" pitchFamily="34" charset="0"/>
              <a:ea typeface="Lato Black" panose="020F0502020204030203" pitchFamily="34" charset="0"/>
              <a:cs typeface="Calibri" panose="020F0502020204030204" pitchFamily="34" charset="0"/>
            </a:endParaRPr>
          </a:p>
        </p:txBody>
      </p:sp>
      <p:sp>
        <p:nvSpPr>
          <p:cNvPr id="11" name="ZoneTexte 21">
            <a:extLst>
              <a:ext uri="{FF2B5EF4-FFF2-40B4-BE49-F238E27FC236}">
                <a16:creationId xmlns:a16="http://schemas.microsoft.com/office/drawing/2014/main" id="{222F24C0-1120-DEF8-1D15-2A3F65AFF790}"/>
              </a:ext>
            </a:extLst>
          </p:cNvPr>
          <p:cNvSpPr txBox="1">
            <a:spLocks noChangeArrowheads="1"/>
          </p:cNvSpPr>
          <p:nvPr userDrawn="1"/>
        </p:nvSpPr>
        <p:spPr bwMode="auto">
          <a:xfrm>
            <a:off x="9777689" y="4097933"/>
            <a:ext cx="2220247" cy="338554"/>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CA" altLang="fr-FR" sz="1600" b="0" noProof="0" dirty="0">
                <a:solidFill>
                  <a:srgbClr val="2D476E"/>
                </a:solidFill>
                <a:latin typeface="Calibri" panose="020F0502020204030204" pitchFamily="34" charset="0"/>
                <a:ea typeface="Lato" panose="020F0502020204030203" pitchFamily="34" charset="0"/>
                <a:cs typeface="Calibri" panose="020F0502020204030204" pitchFamily="34" charset="0"/>
              </a:rPr>
              <a:t>Recherche</a:t>
            </a:r>
            <a:endParaRPr lang="fr-CA" altLang="fr-FR" sz="1600" b="0" noProof="0" dirty="0">
              <a:solidFill>
                <a:srgbClr val="2D476E"/>
              </a:solidFill>
              <a:latin typeface="Calibri" panose="020F0502020204030204" pitchFamily="34" charset="0"/>
              <a:ea typeface="Lato Black" panose="020F0502020204030203" pitchFamily="34" charset="0"/>
              <a:cs typeface="Calibri" panose="020F0502020204030204" pitchFamily="34" charset="0"/>
            </a:endParaRPr>
          </a:p>
        </p:txBody>
      </p:sp>
      <p:sp>
        <p:nvSpPr>
          <p:cNvPr id="13" name="ZoneTexte 17">
            <a:extLst>
              <a:ext uri="{FF2B5EF4-FFF2-40B4-BE49-F238E27FC236}">
                <a16:creationId xmlns:a16="http://schemas.microsoft.com/office/drawing/2014/main" id="{DDFA2106-372E-1522-0885-47B342F81045}"/>
              </a:ext>
            </a:extLst>
          </p:cNvPr>
          <p:cNvSpPr txBox="1">
            <a:spLocks noChangeArrowheads="1"/>
          </p:cNvSpPr>
          <p:nvPr userDrawn="1"/>
        </p:nvSpPr>
        <p:spPr bwMode="auto">
          <a:xfrm>
            <a:off x="9779806" y="2129997"/>
            <a:ext cx="2220247" cy="830997"/>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fr-CA" altLang="fr-FR" sz="1600" b="0" kern="1200" noProof="0" dirty="0">
                <a:solidFill>
                  <a:srgbClr val="2D476E"/>
                </a:solidFill>
                <a:latin typeface="Calibri" panose="020F0502020204030204" pitchFamily="34" charset="0"/>
                <a:ea typeface="Lato" panose="020F0502020204030203" pitchFamily="34" charset="0"/>
                <a:cs typeface="Calibri" panose="020F0502020204030204" pitchFamily="34" charset="0"/>
              </a:rPr>
              <a:t>Évaluation des technologies et des modes d’intervention</a:t>
            </a:r>
          </a:p>
        </p:txBody>
      </p:sp>
      <p:sp>
        <p:nvSpPr>
          <p:cNvPr id="15" name="ZoneTexte 11">
            <a:extLst>
              <a:ext uri="{FF2B5EF4-FFF2-40B4-BE49-F238E27FC236}">
                <a16:creationId xmlns:a16="http://schemas.microsoft.com/office/drawing/2014/main" id="{7F5EAB2E-A24E-430D-879E-EDF65E0425B3}"/>
              </a:ext>
            </a:extLst>
          </p:cNvPr>
          <p:cNvSpPr txBox="1">
            <a:spLocks noChangeArrowheads="1"/>
          </p:cNvSpPr>
          <p:nvPr userDrawn="1"/>
        </p:nvSpPr>
        <p:spPr bwMode="auto">
          <a:xfrm>
            <a:off x="12336694" y="-126395"/>
            <a:ext cx="3348567" cy="1323439"/>
          </a:xfrm>
          <a:prstGeom prst="rect">
            <a:avLst/>
          </a:prstGeom>
          <a:noFill/>
          <a:ln>
            <a:noFill/>
          </a:ln>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17" name="ZoneTexte 19">
            <a:extLst>
              <a:ext uri="{FF2B5EF4-FFF2-40B4-BE49-F238E27FC236}">
                <a16:creationId xmlns:a16="http://schemas.microsoft.com/office/drawing/2014/main" id="{BD674583-D882-726F-769D-7AF7E1AB9425}"/>
              </a:ext>
            </a:extLst>
          </p:cNvPr>
          <p:cNvSpPr txBox="1">
            <a:spLocks noChangeArrowheads="1"/>
          </p:cNvSpPr>
          <p:nvPr userDrawn="1"/>
        </p:nvSpPr>
        <p:spPr bwMode="auto">
          <a:xfrm>
            <a:off x="323596" y="140118"/>
            <a:ext cx="10566333" cy="615553"/>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altLang="fr-FR" sz="3400" b="1" noProof="0" dirty="0">
                <a:solidFill>
                  <a:srgbClr val="FFEABA"/>
                </a:solidFill>
                <a:latin typeface="Calibri" panose="020F0502020204030204" pitchFamily="34" charset="0"/>
                <a:ea typeface="Lato Black" panose="020F0502020204030203" pitchFamily="34" charset="0"/>
                <a:cs typeface="Calibri" panose="020F0502020204030204" pitchFamily="34" charset="0"/>
              </a:rPr>
              <a:t>MISSION UNIVERSITAIRE</a:t>
            </a:r>
            <a:endParaRPr lang="fr-CA" altLang="fr-FR" sz="2000" b="0" noProof="0" dirty="0">
              <a:solidFill>
                <a:srgbClr val="FFEABA"/>
              </a:solidFill>
              <a:latin typeface="Calibri" panose="020F0502020204030204" pitchFamily="34" charset="0"/>
              <a:ea typeface="Lato Black" panose="020F0502020204030203" pitchFamily="34" charset="0"/>
              <a:cs typeface="Calibri" panose="020F0502020204030204" pitchFamily="34" charset="0"/>
            </a:endParaRPr>
          </a:p>
        </p:txBody>
      </p:sp>
      <p:sp>
        <p:nvSpPr>
          <p:cNvPr id="25" name="TextBox 9">
            <a:extLst>
              <a:ext uri="{FF2B5EF4-FFF2-40B4-BE49-F238E27FC236}">
                <a16:creationId xmlns:a16="http://schemas.microsoft.com/office/drawing/2014/main" id="{79070917-A7F9-AB43-59BC-DAEF3F975C54}"/>
              </a:ext>
            </a:extLst>
          </p:cNvPr>
          <p:cNvSpPr txBox="1"/>
          <p:nvPr userDrawn="1"/>
        </p:nvSpPr>
        <p:spPr>
          <a:xfrm>
            <a:off x="3794116" y="2287614"/>
            <a:ext cx="4153875" cy="646331"/>
          </a:xfrm>
          <a:prstGeom prst="rect">
            <a:avLst/>
          </a:prstGeom>
          <a:noFill/>
        </p:spPr>
        <p:txBody>
          <a:bodyPr wrap="square">
            <a:spAutoFit/>
          </a:bodyPr>
          <a:lstStyle/>
          <a:p>
            <a:pPr marL="0" indent="0">
              <a:spcAft>
                <a:spcPts val="2400"/>
              </a:spcAft>
              <a:buFontTx/>
              <a:buNone/>
              <a:defRPr/>
            </a:pPr>
            <a:r>
              <a:rPr lang="fr-CA" sz="1800" noProof="0" dirty="0">
                <a:latin typeface="Calibri" panose="020F0502020204030204" pitchFamily="34" charset="0"/>
                <a:ea typeface="Lato Light" panose="020F0502020204030203" pitchFamily="34" charset="0"/>
                <a:cs typeface="Calibri" panose="020F0502020204030204" pitchFamily="34" charset="0"/>
              </a:rPr>
              <a:t>Établissement gestionnaire reconnu par les fonds de recherche du Québec (FRQ)</a:t>
            </a:r>
          </a:p>
        </p:txBody>
      </p:sp>
      <p:sp>
        <p:nvSpPr>
          <p:cNvPr id="26" name="TextBox 18">
            <a:extLst>
              <a:ext uri="{FF2B5EF4-FFF2-40B4-BE49-F238E27FC236}">
                <a16:creationId xmlns:a16="http://schemas.microsoft.com/office/drawing/2014/main" id="{2A9922A0-82D5-A3FC-CED4-33EDD4917031}"/>
              </a:ext>
            </a:extLst>
          </p:cNvPr>
          <p:cNvSpPr txBox="1"/>
          <p:nvPr userDrawn="1"/>
        </p:nvSpPr>
        <p:spPr>
          <a:xfrm>
            <a:off x="3794115" y="3313599"/>
            <a:ext cx="3742036" cy="369332"/>
          </a:xfrm>
          <a:prstGeom prst="rect">
            <a:avLst/>
          </a:prstGeom>
          <a:noFill/>
        </p:spPr>
        <p:txBody>
          <a:bodyPr wrap="square">
            <a:spAutoFit/>
          </a:bodyPr>
          <a:lstStyle/>
          <a:p>
            <a:pPr marL="0" indent="0">
              <a:spcAft>
                <a:spcPts val="2400"/>
              </a:spcAft>
              <a:buFontTx/>
              <a:buNone/>
              <a:defRPr/>
            </a:pPr>
            <a:r>
              <a:rPr lang="fr-CA" sz="1800" noProof="0" dirty="0">
                <a:latin typeface="Calibri" panose="020F0502020204030204" pitchFamily="34" charset="0"/>
                <a:ea typeface="Lato Light" panose="020F0502020204030203" pitchFamily="34" charset="0"/>
                <a:cs typeface="Calibri" panose="020F0502020204030204" pitchFamily="34" charset="0"/>
              </a:rPr>
              <a:t>Affilié à l’Université McGill </a:t>
            </a:r>
          </a:p>
        </p:txBody>
      </p:sp>
      <p:sp>
        <p:nvSpPr>
          <p:cNvPr id="27" name="TextBox 22">
            <a:extLst>
              <a:ext uri="{FF2B5EF4-FFF2-40B4-BE49-F238E27FC236}">
                <a16:creationId xmlns:a16="http://schemas.microsoft.com/office/drawing/2014/main" id="{F7516923-4A3D-D7B5-1AB3-AF9840693616}"/>
              </a:ext>
            </a:extLst>
          </p:cNvPr>
          <p:cNvSpPr txBox="1"/>
          <p:nvPr userDrawn="1"/>
        </p:nvSpPr>
        <p:spPr>
          <a:xfrm>
            <a:off x="3794118" y="4194085"/>
            <a:ext cx="4291354" cy="646331"/>
          </a:xfrm>
          <a:prstGeom prst="rect">
            <a:avLst/>
          </a:prstGeom>
          <a:noFill/>
        </p:spPr>
        <p:txBody>
          <a:bodyPr wrap="square">
            <a:spAutoFit/>
          </a:bodyPr>
          <a:lstStyle/>
          <a:p>
            <a:pPr marL="0" indent="0">
              <a:spcAft>
                <a:spcPts val="2400"/>
              </a:spcAft>
              <a:buFontTx/>
              <a:buNone/>
              <a:defRPr/>
            </a:pPr>
            <a:r>
              <a:rPr lang="fr-CA" sz="1800" noProof="0" dirty="0">
                <a:latin typeface="Calibri" panose="020F0502020204030204" pitchFamily="34" charset="0"/>
                <a:ea typeface="Lato Light" panose="020F0502020204030203" pitchFamily="34" charset="0"/>
                <a:cs typeface="Calibri" panose="020F0502020204030204" pitchFamily="34" charset="0"/>
              </a:rPr>
              <a:t>Partenaire du Réseau universitaire intégré en santé et services sociaux (RUISSS) McGill</a:t>
            </a:r>
          </a:p>
        </p:txBody>
      </p:sp>
      <p:cxnSp>
        <p:nvCxnSpPr>
          <p:cNvPr id="28" name="Straight Connector 16">
            <a:extLst>
              <a:ext uri="{FF2B5EF4-FFF2-40B4-BE49-F238E27FC236}">
                <a16:creationId xmlns:a16="http://schemas.microsoft.com/office/drawing/2014/main" id="{BF1E2764-1175-6AEF-AA71-AB9DF80E83EE}"/>
              </a:ext>
            </a:extLst>
          </p:cNvPr>
          <p:cNvCxnSpPr>
            <a:cxnSpLocks/>
          </p:cNvCxnSpPr>
          <p:nvPr userDrawn="1"/>
        </p:nvCxnSpPr>
        <p:spPr>
          <a:xfrm>
            <a:off x="3395700" y="2438890"/>
            <a:ext cx="0" cy="1916655"/>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34">
            <a:extLst>
              <a:ext uri="{FF2B5EF4-FFF2-40B4-BE49-F238E27FC236}">
                <a16:creationId xmlns:a16="http://schemas.microsoft.com/office/drawing/2014/main" id="{865106F4-7099-1DC8-2E7A-8DD6F00E850C}"/>
              </a:ext>
            </a:extLst>
          </p:cNvPr>
          <p:cNvCxnSpPr>
            <a:cxnSpLocks/>
          </p:cNvCxnSpPr>
          <p:nvPr userDrawn="1"/>
        </p:nvCxnSpPr>
        <p:spPr>
          <a:xfrm>
            <a:off x="3395701" y="2438890"/>
            <a:ext cx="18031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40">
            <a:extLst>
              <a:ext uri="{FF2B5EF4-FFF2-40B4-BE49-F238E27FC236}">
                <a16:creationId xmlns:a16="http://schemas.microsoft.com/office/drawing/2014/main" id="{7F2C6E15-B23B-FAA3-4D3A-8A3E8DE45CBE}"/>
              </a:ext>
            </a:extLst>
          </p:cNvPr>
          <p:cNvCxnSpPr>
            <a:cxnSpLocks/>
          </p:cNvCxnSpPr>
          <p:nvPr userDrawn="1"/>
        </p:nvCxnSpPr>
        <p:spPr>
          <a:xfrm>
            <a:off x="3395700" y="4355544"/>
            <a:ext cx="188339"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Slide Number Placeholder 12">
            <a:extLst>
              <a:ext uri="{FF2B5EF4-FFF2-40B4-BE49-F238E27FC236}">
                <a16:creationId xmlns:a16="http://schemas.microsoft.com/office/drawing/2014/main" id="{42AE8E80-556C-FB3F-DD6F-0F8661DEB6FD}"/>
              </a:ext>
            </a:extLst>
          </p:cNvPr>
          <p:cNvSpPr txBox="1">
            <a:spLocks/>
          </p:cNvSpPr>
          <p:nvPr userDrawn="1"/>
        </p:nvSpPr>
        <p:spPr>
          <a:xfrm>
            <a:off x="7021918"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32" name="ZoneTexte 3">
            <a:extLst>
              <a:ext uri="{FF2B5EF4-FFF2-40B4-BE49-F238E27FC236}">
                <a16:creationId xmlns:a16="http://schemas.microsoft.com/office/drawing/2014/main" id="{95F058B8-D824-A0BD-B0D4-6BF73E05C101}"/>
              </a:ext>
            </a:extLst>
          </p:cNvPr>
          <p:cNvSpPr txBox="1">
            <a:spLocks noChangeArrowheads="1"/>
          </p:cNvSpPr>
          <p:nvPr userDrawn="1"/>
        </p:nvSpPr>
        <p:spPr bwMode="auto">
          <a:xfrm>
            <a:off x="12324934" y="6177524"/>
            <a:ext cx="4322233"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33" name="Connecteur droit avec flèche 10">
            <a:extLst>
              <a:ext uri="{FF2B5EF4-FFF2-40B4-BE49-F238E27FC236}">
                <a16:creationId xmlns:a16="http://schemas.microsoft.com/office/drawing/2014/main" id="{A43D1A06-958A-D330-2044-BF417E8828F8}"/>
              </a:ext>
            </a:extLst>
          </p:cNvPr>
          <p:cNvCxnSpPr/>
          <p:nvPr userDrawn="1"/>
        </p:nvCxnSpPr>
        <p:spPr>
          <a:xfrm flipH="1">
            <a:off x="12384618" y="612930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11">
            <a:extLst>
              <a:ext uri="{FF2B5EF4-FFF2-40B4-BE49-F238E27FC236}">
                <a16:creationId xmlns:a16="http://schemas.microsoft.com/office/drawing/2014/main" id="{A29F616F-909F-4239-04F9-E8B3CCE823E0}"/>
              </a:ext>
            </a:extLst>
          </p:cNvPr>
          <p:cNvCxnSpPr/>
          <p:nvPr userDrawn="1"/>
        </p:nvCxnSpPr>
        <p:spPr>
          <a:xfrm flipH="1">
            <a:off x="12384618" y="6849380"/>
            <a:ext cx="1873249"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12">
            <a:extLst>
              <a:ext uri="{FF2B5EF4-FFF2-40B4-BE49-F238E27FC236}">
                <a16:creationId xmlns:a16="http://schemas.microsoft.com/office/drawing/2014/main" id="{DE28035A-1F44-2BA7-29E3-9BB8930D7B3A}"/>
              </a:ext>
            </a:extLst>
          </p:cNvPr>
          <p:cNvCxnSpPr/>
          <p:nvPr userDrawn="1"/>
        </p:nvCxnSpPr>
        <p:spPr>
          <a:xfrm rot="5400000" flipH="1">
            <a:off x="8322278"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6" name="ZoneTexte 8">
            <a:extLst>
              <a:ext uri="{FF2B5EF4-FFF2-40B4-BE49-F238E27FC236}">
                <a16:creationId xmlns:a16="http://schemas.microsoft.com/office/drawing/2014/main" id="{75B958F8-61C0-A7B7-9ECD-D4493107B59D}"/>
              </a:ext>
            </a:extLst>
          </p:cNvPr>
          <p:cNvSpPr txBox="1">
            <a:spLocks noChangeArrowheads="1"/>
          </p:cNvSpPr>
          <p:nvPr userDrawn="1"/>
        </p:nvSpPr>
        <p:spPr bwMode="auto">
          <a:xfrm>
            <a:off x="9130581" y="7346951"/>
            <a:ext cx="3086100"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37" name="Connecteur droit avec flèche 13">
            <a:extLst>
              <a:ext uri="{FF2B5EF4-FFF2-40B4-BE49-F238E27FC236}">
                <a16:creationId xmlns:a16="http://schemas.microsoft.com/office/drawing/2014/main" id="{73E080CC-06D1-FCD5-CFE0-71DC8E065A07}"/>
              </a:ext>
            </a:extLst>
          </p:cNvPr>
          <p:cNvCxnSpPr/>
          <p:nvPr userDrawn="1"/>
        </p:nvCxnSpPr>
        <p:spPr>
          <a:xfrm rot="5400000" flipH="1">
            <a:off x="11514211"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38" name="Group 32">
            <a:extLst>
              <a:ext uri="{FF2B5EF4-FFF2-40B4-BE49-F238E27FC236}">
                <a16:creationId xmlns:a16="http://schemas.microsoft.com/office/drawing/2014/main" id="{E0ACB753-EAD4-2CE7-7914-4FFF463D85C3}"/>
              </a:ext>
            </a:extLst>
          </p:cNvPr>
          <p:cNvGrpSpPr/>
          <p:nvPr userDrawn="1"/>
        </p:nvGrpSpPr>
        <p:grpSpPr>
          <a:xfrm rot="16200000" flipV="1">
            <a:off x="846070" y="2618910"/>
            <a:ext cx="1739539" cy="1739539"/>
            <a:chOff x="862489" y="3863166"/>
            <a:chExt cx="1890210" cy="1890210"/>
          </a:xfrm>
        </p:grpSpPr>
        <p:sp>
          <p:nvSpPr>
            <p:cNvPr id="39" name="Oval 33">
              <a:extLst>
                <a:ext uri="{FF2B5EF4-FFF2-40B4-BE49-F238E27FC236}">
                  <a16:creationId xmlns:a16="http://schemas.microsoft.com/office/drawing/2014/main" id="{68FB53C7-990C-82DE-4CE6-6F8D33F3AA7A}"/>
                </a:ext>
              </a:extLst>
            </p:cNvPr>
            <p:cNvSpPr/>
            <p:nvPr userDrawn="1"/>
          </p:nvSpPr>
          <p:spPr>
            <a:xfrm>
              <a:off x="862489" y="3863166"/>
              <a:ext cx="1890210" cy="1890210"/>
            </a:xfrm>
            <a:prstGeom prst="ellipse">
              <a:avLst/>
            </a:prstGeom>
            <a:solidFill>
              <a:srgbClr val="4998D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sp>
          <p:nvSpPr>
            <p:cNvPr id="40" name="Oval 36">
              <a:extLst>
                <a:ext uri="{FF2B5EF4-FFF2-40B4-BE49-F238E27FC236}">
                  <a16:creationId xmlns:a16="http://schemas.microsoft.com/office/drawing/2014/main" id="{B7B8E42F-6D2B-1E37-D10C-4D0D8944B021}"/>
                </a:ext>
              </a:extLst>
            </p:cNvPr>
            <p:cNvSpPr/>
            <p:nvPr userDrawn="1"/>
          </p:nvSpPr>
          <p:spPr>
            <a:xfrm>
              <a:off x="1085434" y="4086111"/>
              <a:ext cx="1444322" cy="1444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grpSp>
      <p:pic>
        <p:nvPicPr>
          <p:cNvPr id="41" name="Picture 20">
            <a:extLst>
              <a:ext uri="{FF2B5EF4-FFF2-40B4-BE49-F238E27FC236}">
                <a16:creationId xmlns:a16="http://schemas.microsoft.com/office/drawing/2014/main" id="{CCD2A712-5A9B-55B7-CC68-11F0EFC708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2389" y="5158688"/>
            <a:ext cx="16383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35">
            <a:extLst>
              <a:ext uri="{FF2B5EF4-FFF2-40B4-BE49-F238E27FC236}">
                <a16:creationId xmlns:a16="http://schemas.microsoft.com/office/drawing/2014/main" id="{59ABEB1C-CB56-D9A7-5B94-DC86FA5DAE88}"/>
              </a:ext>
            </a:extLst>
          </p:cNvPr>
          <p:cNvSpPr/>
          <p:nvPr userDrawn="1"/>
        </p:nvSpPr>
        <p:spPr>
          <a:xfrm>
            <a:off x="1365947" y="3055814"/>
            <a:ext cx="676026" cy="852383"/>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FD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altLang="ko-KR" sz="2700" noProof="0" dirty="0"/>
          </a:p>
        </p:txBody>
      </p:sp>
      <p:sp>
        <p:nvSpPr>
          <p:cNvPr id="44" name="Rectangle 43">
            <a:extLst>
              <a:ext uri="{FF2B5EF4-FFF2-40B4-BE49-F238E27FC236}">
                <a16:creationId xmlns:a16="http://schemas.microsoft.com/office/drawing/2014/main" id="{5A7B6138-E571-4329-9062-FBDE8433116D}"/>
              </a:ext>
            </a:extLst>
          </p:cNvPr>
          <p:cNvSpPr/>
          <p:nvPr userDrawn="1"/>
        </p:nvSpPr>
        <p:spPr>
          <a:xfrm>
            <a:off x="9549615" y="2220006"/>
            <a:ext cx="146785" cy="146785"/>
          </a:xfrm>
          <a:prstGeom prst="rect">
            <a:avLst/>
          </a:prstGeom>
          <a:solidFill>
            <a:srgbClr val="4998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45" name="Rectangle 44">
            <a:extLst>
              <a:ext uri="{FF2B5EF4-FFF2-40B4-BE49-F238E27FC236}">
                <a16:creationId xmlns:a16="http://schemas.microsoft.com/office/drawing/2014/main" id="{C4C91773-391B-9FB2-C2FC-F160C4D89F1E}"/>
              </a:ext>
            </a:extLst>
          </p:cNvPr>
          <p:cNvSpPr/>
          <p:nvPr userDrawn="1"/>
        </p:nvSpPr>
        <p:spPr>
          <a:xfrm>
            <a:off x="9549614" y="3549550"/>
            <a:ext cx="146785" cy="146785"/>
          </a:xfrm>
          <a:prstGeom prst="rect">
            <a:avLst/>
          </a:prstGeom>
          <a:solidFill>
            <a:srgbClr val="4998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46" name="Rectangle 45">
            <a:extLst>
              <a:ext uri="{FF2B5EF4-FFF2-40B4-BE49-F238E27FC236}">
                <a16:creationId xmlns:a16="http://schemas.microsoft.com/office/drawing/2014/main" id="{11D47220-B567-43FA-FA64-DBAB38B2A6C5}"/>
              </a:ext>
            </a:extLst>
          </p:cNvPr>
          <p:cNvSpPr/>
          <p:nvPr userDrawn="1"/>
        </p:nvSpPr>
        <p:spPr>
          <a:xfrm>
            <a:off x="9549614" y="3119753"/>
            <a:ext cx="146785" cy="146785"/>
          </a:xfrm>
          <a:prstGeom prst="rect">
            <a:avLst/>
          </a:prstGeom>
          <a:solidFill>
            <a:srgbClr val="4998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47" name="Rectangle 46">
            <a:extLst>
              <a:ext uri="{FF2B5EF4-FFF2-40B4-BE49-F238E27FC236}">
                <a16:creationId xmlns:a16="http://schemas.microsoft.com/office/drawing/2014/main" id="{2FEC7A2D-AD2B-2B01-4777-D109E93F27EE}"/>
              </a:ext>
            </a:extLst>
          </p:cNvPr>
          <p:cNvSpPr/>
          <p:nvPr userDrawn="1"/>
        </p:nvSpPr>
        <p:spPr>
          <a:xfrm>
            <a:off x="9549613" y="4193817"/>
            <a:ext cx="146785" cy="146785"/>
          </a:xfrm>
          <a:prstGeom prst="rect">
            <a:avLst/>
          </a:prstGeom>
          <a:solidFill>
            <a:srgbClr val="4998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48" name="Oval 48">
            <a:extLst>
              <a:ext uri="{FF2B5EF4-FFF2-40B4-BE49-F238E27FC236}">
                <a16:creationId xmlns:a16="http://schemas.microsoft.com/office/drawing/2014/main" id="{371CE1F9-1DC1-F9E3-416A-6950C8287715}"/>
              </a:ext>
            </a:extLst>
          </p:cNvPr>
          <p:cNvSpPr/>
          <p:nvPr userDrawn="1"/>
        </p:nvSpPr>
        <p:spPr>
          <a:xfrm>
            <a:off x="3575720" y="3429000"/>
            <a:ext cx="146785" cy="146785"/>
          </a:xfrm>
          <a:prstGeom prst="ellipse">
            <a:avLst/>
          </a:prstGeom>
          <a:solidFill>
            <a:schemeClr val="bg1"/>
          </a:solidFill>
          <a:ln>
            <a:solidFill>
              <a:srgbClr val="4998D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49" name="Oval 49">
            <a:extLst>
              <a:ext uri="{FF2B5EF4-FFF2-40B4-BE49-F238E27FC236}">
                <a16:creationId xmlns:a16="http://schemas.microsoft.com/office/drawing/2014/main" id="{0D8E5599-008F-E353-FEB4-EF7A1B33A944}"/>
              </a:ext>
            </a:extLst>
          </p:cNvPr>
          <p:cNvSpPr/>
          <p:nvPr userDrawn="1"/>
        </p:nvSpPr>
        <p:spPr>
          <a:xfrm>
            <a:off x="3575938" y="2405343"/>
            <a:ext cx="146785" cy="146785"/>
          </a:xfrm>
          <a:prstGeom prst="ellipse">
            <a:avLst/>
          </a:prstGeom>
          <a:solidFill>
            <a:schemeClr val="bg1"/>
          </a:solidFill>
          <a:ln>
            <a:solidFill>
              <a:srgbClr val="4998D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50" name="Oval 50">
            <a:extLst>
              <a:ext uri="{FF2B5EF4-FFF2-40B4-BE49-F238E27FC236}">
                <a16:creationId xmlns:a16="http://schemas.microsoft.com/office/drawing/2014/main" id="{716F5E15-2520-343B-673A-A561A11F7CFE}"/>
              </a:ext>
            </a:extLst>
          </p:cNvPr>
          <p:cNvSpPr/>
          <p:nvPr userDrawn="1"/>
        </p:nvSpPr>
        <p:spPr>
          <a:xfrm>
            <a:off x="3581959" y="4289969"/>
            <a:ext cx="146785" cy="146785"/>
          </a:xfrm>
          <a:prstGeom prst="ellipse">
            <a:avLst/>
          </a:prstGeom>
          <a:solidFill>
            <a:schemeClr val="bg1"/>
          </a:solidFill>
          <a:ln>
            <a:solidFill>
              <a:srgbClr val="4998D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sz="1351" noProof="0" dirty="0">
              <a:solidFill>
                <a:srgbClr val="F2C212"/>
              </a:solidFill>
            </a:endParaRPr>
          </a:p>
        </p:txBody>
      </p:sp>
      <p:sp>
        <p:nvSpPr>
          <p:cNvPr id="51" name="Rectangle 50">
            <a:extLst>
              <a:ext uri="{FF2B5EF4-FFF2-40B4-BE49-F238E27FC236}">
                <a16:creationId xmlns:a16="http://schemas.microsoft.com/office/drawing/2014/main" id="{62B6398F-4E15-E8B8-4176-53E7A1DC8EF2}"/>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52" name="Straight Connector 53">
            <a:extLst>
              <a:ext uri="{FF2B5EF4-FFF2-40B4-BE49-F238E27FC236}">
                <a16:creationId xmlns:a16="http://schemas.microsoft.com/office/drawing/2014/main" id="{3D58ACA4-C298-9366-2DBF-4E360AFE2911}"/>
              </a:ext>
            </a:extLst>
          </p:cNvPr>
          <p:cNvCxnSpPr>
            <a:cxnSpLocks/>
          </p:cNvCxnSpPr>
          <p:nvPr userDrawn="1"/>
        </p:nvCxnSpPr>
        <p:spPr>
          <a:xfrm flipH="1">
            <a:off x="330200" y="6399330"/>
            <a:ext cx="7626007"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90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artenair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44D0F9-77A7-B729-C75F-30177426584F}"/>
              </a:ext>
            </a:extLst>
          </p:cNvPr>
          <p:cNvPicPr>
            <a:picLocks noChangeAspect="1"/>
          </p:cNvPicPr>
          <p:nvPr userDrawn="1"/>
        </p:nvPicPr>
        <p:blipFill>
          <a:blip r:embed="rId2">
            <a:extLst>
              <a:ext uri="{28A0092B-C50C-407E-A947-70E740481C1C}">
                <a14:useLocalDpi xmlns:a14="http://schemas.microsoft.com/office/drawing/2010/main" val="0"/>
              </a:ext>
            </a:extLst>
          </a:blip>
          <a:srcRect t="15547" b="15547"/>
          <a:stretch/>
        </p:blipFill>
        <p:spPr>
          <a:xfrm>
            <a:off x="5893320" y="1583795"/>
            <a:ext cx="4748185" cy="2617428"/>
          </a:xfrm>
          <a:prstGeom prst="rect">
            <a:avLst/>
          </a:prstGeom>
        </p:spPr>
      </p:pic>
      <p:sp>
        <p:nvSpPr>
          <p:cNvPr id="12" name="Rectangle 11">
            <a:extLst>
              <a:ext uri="{FF2B5EF4-FFF2-40B4-BE49-F238E27FC236}">
                <a16:creationId xmlns:a16="http://schemas.microsoft.com/office/drawing/2014/main" id="{3B70B37C-D284-DF78-8DA9-FBD6ECE5B5FF}"/>
              </a:ext>
            </a:extLst>
          </p:cNvPr>
          <p:cNvSpPr>
            <a:spLocks noChangeArrowheads="1"/>
          </p:cNvSpPr>
          <p:nvPr userDrawn="1"/>
        </p:nvSpPr>
        <p:spPr bwMode="auto">
          <a:xfrm>
            <a:off x="3454471" y="6453515"/>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1"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1" noProof="0" dirty="0">
              <a:solidFill>
                <a:schemeClr val="tx1"/>
              </a:solidFill>
              <a:latin typeface="Calibri" panose="020F0502020204030204" pitchFamily="34" charset="0"/>
              <a:cs typeface="Calibri" panose="020F0502020204030204" pitchFamily="34" charset="0"/>
            </a:endParaRPr>
          </a:p>
        </p:txBody>
      </p:sp>
      <p:sp>
        <p:nvSpPr>
          <p:cNvPr id="15" name="ZoneTexte 19">
            <a:extLst>
              <a:ext uri="{FF2B5EF4-FFF2-40B4-BE49-F238E27FC236}">
                <a16:creationId xmlns:a16="http://schemas.microsoft.com/office/drawing/2014/main" id="{5A4338B2-43E4-0921-4619-D73E027329B0}"/>
              </a:ext>
            </a:extLst>
          </p:cNvPr>
          <p:cNvSpPr txBox="1">
            <a:spLocks noChangeArrowheads="1"/>
          </p:cNvSpPr>
          <p:nvPr userDrawn="1"/>
        </p:nvSpPr>
        <p:spPr bwMode="auto">
          <a:xfrm>
            <a:off x="6180206" y="3969060"/>
            <a:ext cx="4020447" cy="523220"/>
          </a:xfrm>
          <a:prstGeom prst="rect">
            <a:avLst/>
          </a:prstGeom>
          <a:no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defRPr/>
            </a:pPr>
            <a:r>
              <a:rPr lang="fr-CA" altLang="fr-FR" sz="2800" b="1" spc="0" noProof="0" dirty="0">
                <a:solidFill>
                  <a:srgbClr val="2D476E"/>
                </a:solidFill>
                <a:latin typeface="Calibri" panose="020F0502020204030204" pitchFamily="34" charset="0"/>
                <a:ea typeface="Lato Black" panose="020F0502020204030203" pitchFamily="34" charset="0"/>
                <a:cs typeface="Calibri" panose="020F0502020204030204" pitchFamily="34" charset="0"/>
              </a:rPr>
              <a:t>MERCI.</a:t>
            </a:r>
          </a:p>
        </p:txBody>
      </p:sp>
      <p:pic>
        <p:nvPicPr>
          <p:cNvPr id="18" name="Picture 16">
            <a:extLst>
              <a:ext uri="{FF2B5EF4-FFF2-40B4-BE49-F238E27FC236}">
                <a16:creationId xmlns:a16="http://schemas.microsoft.com/office/drawing/2014/main" id="{8375092B-75C8-15C4-DB79-5B965E5F7D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00653" y="6354330"/>
            <a:ext cx="1675511" cy="3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B572151-D2E4-DA96-D0B0-C01D8AEB4FE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 r="715"/>
          <a:stretch/>
        </p:blipFill>
        <p:spPr>
          <a:xfrm>
            <a:off x="-24680" y="0"/>
            <a:ext cx="6840760" cy="6871856"/>
          </a:xfrm>
          <a:prstGeom prst="rect">
            <a:avLst/>
          </a:prstGeom>
        </p:spPr>
      </p:pic>
      <p:sp>
        <p:nvSpPr>
          <p:cNvPr id="11" name="ZoneTexte 11">
            <a:extLst>
              <a:ext uri="{FF2B5EF4-FFF2-40B4-BE49-F238E27FC236}">
                <a16:creationId xmlns:a16="http://schemas.microsoft.com/office/drawing/2014/main" id="{47857AAB-51CF-FA01-1325-008E1D61E8A1}"/>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13" name="ZoneTexte 3">
            <a:extLst>
              <a:ext uri="{FF2B5EF4-FFF2-40B4-BE49-F238E27FC236}">
                <a16:creationId xmlns:a16="http://schemas.microsoft.com/office/drawing/2014/main" id="{22387225-890E-85B8-6EFE-9F4875FBFC3F}"/>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14" name="Connecteur droit avec flèche 10">
            <a:extLst>
              <a:ext uri="{FF2B5EF4-FFF2-40B4-BE49-F238E27FC236}">
                <a16:creationId xmlns:a16="http://schemas.microsoft.com/office/drawing/2014/main" id="{963B7E72-04E1-3A75-3C64-C06BE1F0A687}"/>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1">
            <a:extLst>
              <a:ext uri="{FF2B5EF4-FFF2-40B4-BE49-F238E27FC236}">
                <a16:creationId xmlns:a16="http://schemas.microsoft.com/office/drawing/2014/main" id="{9656A36E-A22E-133A-A8C8-26FE33C36D00}"/>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2">
            <a:extLst>
              <a:ext uri="{FF2B5EF4-FFF2-40B4-BE49-F238E27FC236}">
                <a16:creationId xmlns:a16="http://schemas.microsoft.com/office/drawing/2014/main" id="{E137B42D-0A7A-13C5-2092-00E72E1D68F2}"/>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ZoneTexte 8">
            <a:extLst>
              <a:ext uri="{FF2B5EF4-FFF2-40B4-BE49-F238E27FC236}">
                <a16:creationId xmlns:a16="http://schemas.microsoft.com/office/drawing/2014/main" id="{DB399EF0-D418-FB70-10AA-14E1F7490911}"/>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0" name="Connecteur droit avec flèche 13">
            <a:extLst>
              <a:ext uri="{FF2B5EF4-FFF2-40B4-BE49-F238E27FC236}">
                <a16:creationId xmlns:a16="http://schemas.microsoft.com/office/drawing/2014/main" id="{C284E091-5051-59E0-5B04-81810CB56DE1}"/>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0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2F297866-34E9-5799-89AE-9F2CD0EFD103}"/>
              </a:ext>
            </a:extLst>
          </p:cNvPr>
          <p:cNvSpPr/>
          <p:nvPr userDrawn="1"/>
        </p:nvSpPr>
        <p:spPr>
          <a:xfrm rot="16200000" flipH="1">
            <a:off x="5386935" y="-5370990"/>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6" name="Text Placeholder 15"/>
          <p:cNvSpPr>
            <a:spLocks noGrp="1"/>
          </p:cNvSpPr>
          <p:nvPr>
            <p:ph type="body" sz="quarter" idx="13"/>
          </p:nvPr>
        </p:nvSpPr>
        <p:spPr>
          <a:xfrm>
            <a:off x="330201" y="1582889"/>
            <a:ext cx="11459633" cy="4546449"/>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14" name="Rectangle 13">
            <a:extLst>
              <a:ext uri="{FF2B5EF4-FFF2-40B4-BE49-F238E27FC236}">
                <a16:creationId xmlns:a16="http://schemas.microsoft.com/office/drawing/2014/main" id="{7A4AAE1F-4D19-E0A7-1623-5C27CFA1B5B4}"/>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FCF119B3-B7B2-505A-4A06-1AB21B30060B}"/>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pic>
        <p:nvPicPr>
          <p:cNvPr id="17" name="Picture 15">
            <a:extLst>
              <a:ext uri="{FF2B5EF4-FFF2-40B4-BE49-F238E27FC236}">
                <a16:creationId xmlns:a16="http://schemas.microsoft.com/office/drawing/2014/main" id="{7AAE4D38-1B37-495F-2435-BD9C09003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7886"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D0FF9B3-92C8-1099-783F-595F3AAC5244}"/>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3" name="Slide Number Placeholder 12">
            <a:extLst>
              <a:ext uri="{FF2B5EF4-FFF2-40B4-BE49-F238E27FC236}">
                <a16:creationId xmlns:a16="http://schemas.microsoft.com/office/drawing/2014/main" id="{1A78D74C-5602-ACFB-8501-D4EA4CFB2506}"/>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2" name="ZoneTexte 11">
            <a:extLst>
              <a:ext uri="{FF2B5EF4-FFF2-40B4-BE49-F238E27FC236}">
                <a16:creationId xmlns:a16="http://schemas.microsoft.com/office/drawing/2014/main" id="{6D3FF759-972A-F09F-7493-F7C892AA5134}"/>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4" name="ZoneTexte 3">
            <a:extLst>
              <a:ext uri="{FF2B5EF4-FFF2-40B4-BE49-F238E27FC236}">
                <a16:creationId xmlns:a16="http://schemas.microsoft.com/office/drawing/2014/main" id="{2AF61F8E-1E0F-2032-96D8-73C158766307}"/>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5" name="Connecteur droit avec flèche 10">
            <a:extLst>
              <a:ext uri="{FF2B5EF4-FFF2-40B4-BE49-F238E27FC236}">
                <a16:creationId xmlns:a16="http://schemas.microsoft.com/office/drawing/2014/main" id="{0486C317-9187-534A-F21F-C0E3BFC9C1FE}"/>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11">
            <a:extLst>
              <a:ext uri="{FF2B5EF4-FFF2-40B4-BE49-F238E27FC236}">
                <a16:creationId xmlns:a16="http://schemas.microsoft.com/office/drawing/2014/main" id="{F3E2BAA4-8653-5A37-C520-4FF484A4F495}"/>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12">
            <a:extLst>
              <a:ext uri="{FF2B5EF4-FFF2-40B4-BE49-F238E27FC236}">
                <a16:creationId xmlns:a16="http://schemas.microsoft.com/office/drawing/2014/main" id="{B8D337B9-6136-22C7-A60D-20BD2FB79C5C}"/>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ZoneTexte 8">
            <a:extLst>
              <a:ext uri="{FF2B5EF4-FFF2-40B4-BE49-F238E27FC236}">
                <a16:creationId xmlns:a16="http://schemas.microsoft.com/office/drawing/2014/main" id="{A0C54A3A-524A-2486-32C4-FA3FB69E2193}"/>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2" name="Connecteur droit avec flèche 13">
            <a:extLst>
              <a:ext uri="{FF2B5EF4-FFF2-40B4-BE49-F238E27FC236}">
                <a16:creationId xmlns:a16="http://schemas.microsoft.com/office/drawing/2014/main" id="{1ABC7E0F-870F-AC2B-E76F-4C3EBF14738E}"/>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3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10AA01-3388-A033-E96D-736FB35E0E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74" t="429" r="7382"/>
          <a:stretch/>
        </p:blipFill>
        <p:spPr>
          <a:xfrm>
            <a:off x="0" y="0"/>
            <a:ext cx="12192000" cy="6858000"/>
          </a:xfrm>
          <a:prstGeom prst="rect">
            <a:avLst/>
          </a:prstGeom>
        </p:spPr>
      </p:pic>
      <p:sp>
        <p:nvSpPr>
          <p:cNvPr id="11" name="Rectangle 1">
            <a:extLst>
              <a:ext uri="{FF2B5EF4-FFF2-40B4-BE49-F238E27FC236}">
                <a16:creationId xmlns:a16="http://schemas.microsoft.com/office/drawing/2014/main" id="{2F297866-34E9-5799-89AE-9F2CD0EFD103}"/>
              </a:ext>
            </a:extLst>
          </p:cNvPr>
          <p:cNvSpPr/>
          <p:nvPr userDrawn="1"/>
        </p:nvSpPr>
        <p:spPr>
          <a:xfrm rot="16200000" flipH="1">
            <a:off x="5386935" y="-5370990"/>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6" name="Text Placeholder 15"/>
          <p:cNvSpPr>
            <a:spLocks noGrp="1"/>
          </p:cNvSpPr>
          <p:nvPr>
            <p:ph type="body" sz="quarter" idx="13"/>
          </p:nvPr>
        </p:nvSpPr>
        <p:spPr>
          <a:xfrm>
            <a:off x="330201" y="1582889"/>
            <a:ext cx="11459633" cy="4546449"/>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14" name="Rectangle 13">
            <a:extLst>
              <a:ext uri="{FF2B5EF4-FFF2-40B4-BE49-F238E27FC236}">
                <a16:creationId xmlns:a16="http://schemas.microsoft.com/office/drawing/2014/main" id="{7A4AAE1F-4D19-E0A7-1623-5C27CFA1B5B4}"/>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FCF119B3-B7B2-505A-4A06-1AB21B30060B}"/>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pic>
        <p:nvPicPr>
          <p:cNvPr id="17" name="Picture 15">
            <a:extLst>
              <a:ext uri="{FF2B5EF4-FFF2-40B4-BE49-F238E27FC236}">
                <a16:creationId xmlns:a16="http://schemas.microsoft.com/office/drawing/2014/main" id="{7AAE4D38-1B37-495F-2435-BD9C090031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7886"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D0FF9B3-92C8-1099-783F-595F3AAC5244}"/>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3" name="Slide Number Placeholder 12">
            <a:extLst>
              <a:ext uri="{FF2B5EF4-FFF2-40B4-BE49-F238E27FC236}">
                <a16:creationId xmlns:a16="http://schemas.microsoft.com/office/drawing/2014/main" id="{1A78D74C-5602-ACFB-8501-D4EA4CFB2506}"/>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2" name="ZoneTexte 11">
            <a:extLst>
              <a:ext uri="{FF2B5EF4-FFF2-40B4-BE49-F238E27FC236}">
                <a16:creationId xmlns:a16="http://schemas.microsoft.com/office/drawing/2014/main" id="{6D3FF759-972A-F09F-7493-F7C892AA5134}"/>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4" name="ZoneTexte 3">
            <a:extLst>
              <a:ext uri="{FF2B5EF4-FFF2-40B4-BE49-F238E27FC236}">
                <a16:creationId xmlns:a16="http://schemas.microsoft.com/office/drawing/2014/main" id="{2AF61F8E-1E0F-2032-96D8-73C158766307}"/>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5" name="Connecteur droit avec flèche 10">
            <a:extLst>
              <a:ext uri="{FF2B5EF4-FFF2-40B4-BE49-F238E27FC236}">
                <a16:creationId xmlns:a16="http://schemas.microsoft.com/office/drawing/2014/main" id="{0486C317-9187-534A-F21F-C0E3BFC9C1FE}"/>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11">
            <a:extLst>
              <a:ext uri="{FF2B5EF4-FFF2-40B4-BE49-F238E27FC236}">
                <a16:creationId xmlns:a16="http://schemas.microsoft.com/office/drawing/2014/main" id="{F3E2BAA4-8653-5A37-C520-4FF484A4F495}"/>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12">
            <a:extLst>
              <a:ext uri="{FF2B5EF4-FFF2-40B4-BE49-F238E27FC236}">
                <a16:creationId xmlns:a16="http://schemas.microsoft.com/office/drawing/2014/main" id="{B8D337B9-6136-22C7-A60D-20BD2FB79C5C}"/>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ZoneTexte 8">
            <a:extLst>
              <a:ext uri="{FF2B5EF4-FFF2-40B4-BE49-F238E27FC236}">
                <a16:creationId xmlns:a16="http://schemas.microsoft.com/office/drawing/2014/main" id="{A0C54A3A-524A-2486-32C4-FA3FB69E2193}"/>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2" name="Connecteur droit avec flèche 13">
            <a:extLst>
              <a:ext uri="{FF2B5EF4-FFF2-40B4-BE49-F238E27FC236}">
                <a16:creationId xmlns:a16="http://schemas.microsoft.com/office/drawing/2014/main" id="{1ABC7E0F-870F-AC2B-E76F-4C3EBF14738E}"/>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11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7E69AD-B411-08DB-ED30-AC65C68985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74" t="429" r="7382"/>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D8E928F-0CC1-5FE9-2F9F-FFD402C6BBCA}"/>
              </a:ext>
            </a:extLst>
          </p:cNvPr>
          <p:cNvSpPr/>
          <p:nvPr userDrawn="1"/>
        </p:nvSpPr>
        <p:spPr>
          <a:xfrm>
            <a:off x="0" y="0"/>
            <a:ext cx="12192000" cy="998730"/>
          </a:xfrm>
          <a:prstGeom prst="rect">
            <a:avLst/>
          </a:prstGeom>
          <a:solidFill>
            <a:srgbClr val="2D47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sp>
        <p:nvSpPr>
          <p:cNvPr id="9" name="ZoneTexte 11">
            <a:extLst>
              <a:ext uri="{FF2B5EF4-FFF2-40B4-BE49-F238E27FC236}">
                <a16:creationId xmlns:a16="http://schemas.microsoft.com/office/drawing/2014/main" id="{412BD47B-C572-24B4-96FA-68B23B87EF12}"/>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pic>
        <p:nvPicPr>
          <p:cNvPr id="17" name="Picture 15">
            <a:extLst>
              <a:ext uri="{FF2B5EF4-FFF2-40B4-BE49-F238E27FC236}">
                <a16:creationId xmlns:a16="http://schemas.microsoft.com/office/drawing/2014/main" id="{7AAE4D38-1B37-495F-2435-BD9C090031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D0FF9B3-92C8-1099-783F-595F3AAC5244}"/>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12" name="Slide Number Placeholder 12">
            <a:extLst>
              <a:ext uri="{FF2B5EF4-FFF2-40B4-BE49-F238E27FC236}">
                <a16:creationId xmlns:a16="http://schemas.microsoft.com/office/drawing/2014/main" id="{F06B41E4-93AC-7E61-A55E-3D8AC28A193C}"/>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2" name="ZoneTexte 3">
            <a:extLst>
              <a:ext uri="{FF2B5EF4-FFF2-40B4-BE49-F238E27FC236}">
                <a16:creationId xmlns:a16="http://schemas.microsoft.com/office/drawing/2014/main" id="{27A5045B-4065-FD6F-D82E-9DC641FF00E7}"/>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4" name="Connecteur droit avec flèche 10">
            <a:extLst>
              <a:ext uri="{FF2B5EF4-FFF2-40B4-BE49-F238E27FC236}">
                <a16:creationId xmlns:a16="http://schemas.microsoft.com/office/drawing/2014/main" id="{3F6E6812-94A1-8321-7D0D-F991445C6A86}"/>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11">
            <a:extLst>
              <a:ext uri="{FF2B5EF4-FFF2-40B4-BE49-F238E27FC236}">
                <a16:creationId xmlns:a16="http://schemas.microsoft.com/office/drawing/2014/main" id="{CDC5DAEC-73DD-9F8D-FB75-009CF10C2ED3}"/>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12">
            <a:extLst>
              <a:ext uri="{FF2B5EF4-FFF2-40B4-BE49-F238E27FC236}">
                <a16:creationId xmlns:a16="http://schemas.microsoft.com/office/drawing/2014/main" id="{CDA3C18A-DABF-8788-3729-85B7F2A751BE}"/>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 name="ZoneTexte 8">
            <a:extLst>
              <a:ext uri="{FF2B5EF4-FFF2-40B4-BE49-F238E27FC236}">
                <a16:creationId xmlns:a16="http://schemas.microsoft.com/office/drawing/2014/main" id="{A2E41624-82A4-187D-473E-48F292FA77EE}"/>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8" name="Connecteur droit avec flèche 13">
            <a:extLst>
              <a:ext uri="{FF2B5EF4-FFF2-40B4-BE49-F238E27FC236}">
                <a16:creationId xmlns:a16="http://schemas.microsoft.com/office/drawing/2014/main" id="{CD7C9E4C-6507-CCEF-6431-CBB38243EB26}"/>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D31703-6942-58FE-3C72-2870EC0342DC}"/>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01E313DE-D258-E3CC-86F5-549E4CFBC79D}"/>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
        <p:nvSpPr>
          <p:cNvPr id="14" name="Text Placeholder 15">
            <a:extLst>
              <a:ext uri="{FF2B5EF4-FFF2-40B4-BE49-F238E27FC236}">
                <a16:creationId xmlns:a16="http://schemas.microsoft.com/office/drawing/2014/main" id="{A11C47E8-A363-8A55-C145-B6F052C9B624}"/>
              </a:ext>
            </a:extLst>
          </p:cNvPr>
          <p:cNvSpPr>
            <a:spLocks noGrp="1"/>
          </p:cNvSpPr>
          <p:nvPr>
            <p:ph type="body" sz="quarter" idx="13"/>
          </p:nvPr>
        </p:nvSpPr>
        <p:spPr>
          <a:xfrm>
            <a:off x="388567" y="1215135"/>
            <a:ext cx="11401267" cy="4914204"/>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Tree>
    <p:extLst>
      <p:ext uri="{BB962C8B-B14F-4D97-AF65-F5344CB8AC3E}">
        <p14:creationId xmlns:p14="http://schemas.microsoft.com/office/powerpoint/2010/main" val="134222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C0C13-EB8C-76DA-2AC5-4A8C23F48ED9}"/>
              </a:ext>
            </a:extLst>
          </p:cNvPr>
          <p:cNvSpPr/>
          <p:nvPr userDrawn="1"/>
        </p:nvSpPr>
        <p:spPr>
          <a:xfrm>
            <a:off x="0" y="0"/>
            <a:ext cx="12192000" cy="998730"/>
          </a:xfrm>
          <a:prstGeom prst="rect">
            <a:avLst/>
          </a:prstGeom>
          <a:solidFill>
            <a:srgbClr val="2D47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pic>
        <p:nvPicPr>
          <p:cNvPr id="12" name="Picture 15">
            <a:extLst>
              <a:ext uri="{FF2B5EF4-FFF2-40B4-BE49-F238E27FC236}">
                <a16:creationId xmlns:a16="http://schemas.microsoft.com/office/drawing/2014/main" id="{1BC0C5FE-63D2-18BB-5061-1738775E83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5">
            <a:extLst>
              <a:ext uri="{FF2B5EF4-FFF2-40B4-BE49-F238E27FC236}">
                <a16:creationId xmlns:a16="http://schemas.microsoft.com/office/drawing/2014/main" id="{8ED5ACA4-7CDF-A412-C2DD-3698073341E3}"/>
              </a:ext>
            </a:extLst>
          </p:cNvPr>
          <p:cNvSpPr>
            <a:spLocks noGrp="1"/>
          </p:cNvSpPr>
          <p:nvPr>
            <p:ph type="body" sz="quarter" idx="13"/>
          </p:nvPr>
        </p:nvSpPr>
        <p:spPr>
          <a:xfrm>
            <a:off x="388567" y="1215135"/>
            <a:ext cx="11401267" cy="4914204"/>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16" name="Text Placeholder 2">
            <a:extLst>
              <a:ext uri="{FF2B5EF4-FFF2-40B4-BE49-F238E27FC236}">
                <a16:creationId xmlns:a16="http://schemas.microsoft.com/office/drawing/2014/main" id="{2AA583ED-D349-42A7-DE1F-72FE1B45051B}"/>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6" name="Slide Number Placeholder 12">
            <a:extLst>
              <a:ext uri="{FF2B5EF4-FFF2-40B4-BE49-F238E27FC236}">
                <a16:creationId xmlns:a16="http://schemas.microsoft.com/office/drawing/2014/main" id="{2381EE79-D011-F225-EECC-FF538F6D2E7A}"/>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3" name="ZoneTexte 11">
            <a:extLst>
              <a:ext uri="{FF2B5EF4-FFF2-40B4-BE49-F238E27FC236}">
                <a16:creationId xmlns:a16="http://schemas.microsoft.com/office/drawing/2014/main" id="{01527CB6-A17B-DE42-B667-6C2103D80E7E}"/>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4" name="ZoneTexte 3">
            <a:extLst>
              <a:ext uri="{FF2B5EF4-FFF2-40B4-BE49-F238E27FC236}">
                <a16:creationId xmlns:a16="http://schemas.microsoft.com/office/drawing/2014/main" id="{BA6F4D0D-6EDF-FDE9-AB48-EB92186EFEC1}"/>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5" name="Connecteur droit avec flèche 10">
            <a:extLst>
              <a:ext uri="{FF2B5EF4-FFF2-40B4-BE49-F238E27FC236}">
                <a16:creationId xmlns:a16="http://schemas.microsoft.com/office/drawing/2014/main" id="{8F419A7E-5627-160D-97FE-3CBF6F4D18B9}"/>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11">
            <a:extLst>
              <a:ext uri="{FF2B5EF4-FFF2-40B4-BE49-F238E27FC236}">
                <a16:creationId xmlns:a16="http://schemas.microsoft.com/office/drawing/2014/main" id="{369F1F73-BE56-DC7A-EDB2-56FE1EBC055D}"/>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12">
            <a:extLst>
              <a:ext uri="{FF2B5EF4-FFF2-40B4-BE49-F238E27FC236}">
                <a16:creationId xmlns:a16="http://schemas.microsoft.com/office/drawing/2014/main" id="{EEC3C014-BE63-355E-2445-E3A089FF3562}"/>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ZoneTexte 8">
            <a:extLst>
              <a:ext uri="{FF2B5EF4-FFF2-40B4-BE49-F238E27FC236}">
                <a16:creationId xmlns:a16="http://schemas.microsoft.com/office/drawing/2014/main" id="{5D07E8EA-CAAB-063D-EFD9-B03CE88485AC}"/>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2" name="Connecteur droit avec flèche 13">
            <a:extLst>
              <a:ext uri="{FF2B5EF4-FFF2-40B4-BE49-F238E27FC236}">
                <a16:creationId xmlns:a16="http://schemas.microsoft.com/office/drawing/2014/main" id="{66963C6F-A648-A173-E9C1-3E59AA1FA790}"/>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FB71C5B-523D-2D88-3778-B31A022628BE}"/>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51251258-A94D-1CD1-5611-A77318ED60E8}"/>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8422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C0C13-EB8C-76DA-2AC5-4A8C23F48ED9}"/>
              </a:ext>
            </a:extLst>
          </p:cNvPr>
          <p:cNvSpPr/>
          <p:nvPr userDrawn="1"/>
        </p:nvSpPr>
        <p:spPr>
          <a:xfrm>
            <a:off x="0" y="0"/>
            <a:ext cx="12192000" cy="998730"/>
          </a:xfrm>
          <a:prstGeom prst="rect">
            <a:avLst/>
          </a:prstGeom>
          <a:solidFill>
            <a:srgbClr val="2D47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sp>
        <p:nvSpPr>
          <p:cNvPr id="7" name="ZoneTexte 11">
            <a:extLst>
              <a:ext uri="{FF2B5EF4-FFF2-40B4-BE49-F238E27FC236}">
                <a16:creationId xmlns:a16="http://schemas.microsoft.com/office/drawing/2014/main" id="{91418089-715F-2102-248D-F551083C5CD9}"/>
              </a:ext>
            </a:extLst>
          </p:cNvPr>
          <p:cNvSpPr txBox="1">
            <a:spLocks noChangeArrowheads="1"/>
          </p:cNvSpPr>
          <p:nvPr userDrawn="1"/>
        </p:nvSpPr>
        <p:spPr bwMode="auto">
          <a:xfrm>
            <a:off x="12336695" y="-108108"/>
            <a:ext cx="3240360" cy="3447098"/>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a:p>
            <a:pPr eaLnBrk="1" hangingPunct="1">
              <a:defRPr/>
            </a:pPr>
            <a:endParaRPr lang="fr-CA" altLang="fr-FR" sz="2000" b="1" noProof="0" dirty="0">
              <a:solidFill>
                <a:srgbClr val="FF0000"/>
              </a:solidFill>
              <a:latin typeface="Arial" panose="020B0604020202020204" pitchFamily="34" charset="0"/>
              <a:ea typeface="MS UI 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CA" sz="2000" b="1" kern="1200" noProof="0" dirty="0">
                <a:solidFill>
                  <a:srgbClr val="FF0000"/>
                </a:solidFill>
                <a:latin typeface="Arial" panose="020B0604020202020204" pitchFamily="34" charset="0"/>
                <a:ea typeface="MS PGothic" panose="020B0600070205080204" pitchFamily="34" charset="-128"/>
                <a:cs typeface="+mn-cs"/>
              </a:rPr>
              <a:t>Ce gabarit de page est à utiliser pour les activités ou événements liées à notre partenariat avec l’Université McGill </a:t>
            </a:r>
            <a:r>
              <a:rPr lang="fr-CA" sz="1800" b="0" kern="1200" noProof="0" dirty="0">
                <a:solidFill>
                  <a:srgbClr val="FF0000"/>
                </a:solidFill>
                <a:latin typeface="Arial" panose="020B0604020202020204" pitchFamily="34" charset="0"/>
                <a:ea typeface="MS PGothic" panose="020B0600070205080204" pitchFamily="34" charset="-128"/>
                <a:cs typeface="+mn-cs"/>
              </a:rPr>
              <a:t>(exemple : GMF-U)</a:t>
            </a:r>
            <a:endParaRPr lang="fr-CA" altLang="fr-FR" sz="1800" b="0" kern="1200" noProof="0" dirty="0">
              <a:solidFill>
                <a:srgbClr val="FF0000"/>
              </a:solidFill>
              <a:latin typeface="Arial" panose="020B0604020202020204" pitchFamily="34" charset="0"/>
              <a:ea typeface="MS PGothic" panose="020B0600070205080204" pitchFamily="34" charset="-128"/>
              <a:cs typeface="+mn-cs"/>
            </a:endParaRPr>
          </a:p>
        </p:txBody>
      </p:sp>
      <p:sp>
        <p:nvSpPr>
          <p:cNvPr id="14" name="Text Placeholder 15">
            <a:extLst>
              <a:ext uri="{FF2B5EF4-FFF2-40B4-BE49-F238E27FC236}">
                <a16:creationId xmlns:a16="http://schemas.microsoft.com/office/drawing/2014/main" id="{8ED5ACA4-7CDF-A412-C2DD-3698073341E3}"/>
              </a:ext>
            </a:extLst>
          </p:cNvPr>
          <p:cNvSpPr>
            <a:spLocks noGrp="1"/>
          </p:cNvSpPr>
          <p:nvPr>
            <p:ph type="body" sz="quarter" idx="13"/>
          </p:nvPr>
        </p:nvSpPr>
        <p:spPr>
          <a:xfrm>
            <a:off x="388567" y="1215135"/>
            <a:ext cx="11401267" cy="4914204"/>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16" name="Text Placeholder 2">
            <a:extLst>
              <a:ext uri="{FF2B5EF4-FFF2-40B4-BE49-F238E27FC236}">
                <a16:creationId xmlns:a16="http://schemas.microsoft.com/office/drawing/2014/main" id="{2AA583ED-D349-42A7-DE1F-72FE1B45051B}"/>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6" name="Slide Number Placeholder 12">
            <a:extLst>
              <a:ext uri="{FF2B5EF4-FFF2-40B4-BE49-F238E27FC236}">
                <a16:creationId xmlns:a16="http://schemas.microsoft.com/office/drawing/2014/main" id="{2381EE79-D011-F225-EECC-FF538F6D2E7A}"/>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cxnSp>
        <p:nvCxnSpPr>
          <p:cNvPr id="19" name="Connecteur droit avec flèche 12">
            <a:extLst>
              <a:ext uri="{FF2B5EF4-FFF2-40B4-BE49-F238E27FC236}">
                <a16:creationId xmlns:a16="http://schemas.microsoft.com/office/drawing/2014/main" id="{E9B01C4C-E213-955D-6B26-254B7BCD8CF4}"/>
              </a:ext>
            </a:extLst>
          </p:cNvPr>
          <p:cNvCxnSpPr/>
          <p:nvPr userDrawn="1"/>
        </p:nvCxnSpPr>
        <p:spPr>
          <a:xfrm rot="5400000" flipH="1">
            <a:off x="7868806" y="7766844"/>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3" name="Picture 20">
            <a:extLst>
              <a:ext uri="{FF2B5EF4-FFF2-40B4-BE49-F238E27FC236}">
                <a16:creationId xmlns:a16="http://schemas.microsoft.com/office/drawing/2014/main" id="{452ED226-1C45-BDCB-38BD-0A52EEC0F6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3087" y="6519588"/>
            <a:ext cx="1018328" cy="23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a:extLst>
              <a:ext uri="{FF2B5EF4-FFF2-40B4-BE49-F238E27FC236}">
                <a16:creationId xmlns:a16="http://schemas.microsoft.com/office/drawing/2014/main" id="{45732F03-D9B3-ACBC-EA71-496D67EE4E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D5A19194-2FAD-75F6-392E-6EFEEB7EAEC7}"/>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8" name="Connecteur droit avec flèche 10">
            <a:extLst>
              <a:ext uri="{FF2B5EF4-FFF2-40B4-BE49-F238E27FC236}">
                <a16:creationId xmlns:a16="http://schemas.microsoft.com/office/drawing/2014/main" id="{75F0F4CC-192F-D770-036C-97742BB1E94D}"/>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11">
            <a:extLst>
              <a:ext uri="{FF2B5EF4-FFF2-40B4-BE49-F238E27FC236}">
                <a16:creationId xmlns:a16="http://schemas.microsoft.com/office/drawing/2014/main" id="{7872C72D-C89C-C251-606C-E0452EDD5207}"/>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ZoneTexte 8">
            <a:extLst>
              <a:ext uri="{FF2B5EF4-FFF2-40B4-BE49-F238E27FC236}">
                <a16:creationId xmlns:a16="http://schemas.microsoft.com/office/drawing/2014/main" id="{30800714-F2B7-1DD4-419A-0C8B1B6062B0}"/>
              </a:ext>
            </a:extLst>
          </p:cNvPr>
          <p:cNvSpPr txBox="1">
            <a:spLocks noChangeArrowheads="1"/>
          </p:cNvSpPr>
          <p:nvPr userDrawn="1"/>
        </p:nvSpPr>
        <p:spPr bwMode="auto">
          <a:xfrm>
            <a:off x="8813087" y="7347197"/>
            <a:ext cx="3367274" cy="830997"/>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2" name="Connecteur droit avec flèche 13">
            <a:extLst>
              <a:ext uri="{FF2B5EF4-FFF2-40B4-BE49-F238E27FC236}">
                <a16:creationId xmlns:a16="http://schemas.microsoft.com/office/drawing/2014/main" id="{6066E670-5F52-8DB5-4865-D2D9893DE277}"/>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0BB9E06-A820-920E-0438-0D0618BC9824}"/>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A656AFA4-5D45-3AC0-785B-225E5C679462}"/>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31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FD8BEF23-9969-2B32-7227-DCA21D8A7729}"/>
              </a:ext>
            </a:extLst>
          </p:cNvPr>
          <p:cNvSpPr/>
          <p:nvPr userDrawn="1"/>
        </p:nvSpPr>
        <p:spPr>
          <a:xfrm rot="16200000" flipH="1">
            <a:off x="5373011" y="-5383604"/>
            <a:ext cx="1439378" cy="12198597"/>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 name="connsiteX0" fmla="*/ 237921 w 1713524"/>
              <a:gd name="connsiteY0" fmla="*/ 3714 h 6873985"/>
              <a:gd name="connsiteX1" fmla="*/ 1713524 w 1713524"/>
              <a:gd name="connsiteY1" fmla="*/ 0 h 6873985"/>
              <a:gd name="connsiteX2" fmla="*/ 657449 w 1713524"/>
              <a:gd name="connsiteY2" fmla="*/ 6870262 h 6873985"/>
              <a:gd name="connsiteX3" fmla="*/ 133 w 1713524"/>
              <a:gd name="connsiteY3" fmla="*/ 6873985 h 6873985"/>
              <a:gd name="connsiteX4" fmla="*/ 237921 w 1713524"/>
              <a:gd name="connsiteY4" fmla="*/ 3714 h 6873985"/>
              <a:gd name="connsiteX0" fmla="*/ 0 w 1720383"/>
              <a:gd name="connsiteY0" fmla="*/ 10072 h 6873985"/>
              <a:gd name="connsiteX1" fmla="*/ 1720383 w 1720383"/>
              <a:gd name="connsiteY1" fmla="*/ 0 h 6873985"/>
              <a:gd name="connsiteX2" fmla="*/ 664308 w 1720383"/>
              <a:gd name="connsiteY2" fmla="*/ 6870262 h 6873985"/>
              <a:gd name="connsiteX3" fmla="*/ 6992 w 1720383"/>
              <a:gd name="connsiteY3" fmla="*/ 6873985 h 6873985"/>
              <a:gd name="connsiteX4" fmla="*/ 0 w 1720383"/>
              <a:gd name="connsiteY4" fmla="*/ 10072 h 6873985"/>
              <a:gd name="connsiteX0" fmla="*/ 0 w 1188862"/>
              <a:gd name="connsiteY0" fmla="*/ 10072 h 6873985"/>
              <a:gd name="connsiteX1" fmla="*/ 1188862 w 1188862"/>
              <a:gd name="connsiteY1" fmla="*/ 0 h 6873985"/>
              <a:gd name="connsiteX2" fmla="*/ 664308 w 1188862"/>
              <a:gd name="connsiteY2" fmla="*/ 6870262 h 6873985"/>
              <a:gd name="connsiteX3" fmla="*/ 6992 w 1188862"/>
              <a:gd name="connsiteY3" fmla="*/ 6873985 h 6873985"/>
              <a:gd name="connsiteX4" fmla="*/ 0 w 1188862"/>
              <a:gd name="connsiteY4" fmla="*/ 10072 h 6873985"/>
              <a:gd name="connsiteX0" fmla="*/ 0 w 1186239"/>
              <a:gd name="connsiteY0" fmla="*/ 535 h 6873985"/>
              <a:gd name="connsiteX1" fmla="*/ 1186239 w 1186239"/>
              <a:gd name="connsiteY1" fmla="*/ 0 h 6873985"/>
              <a:gd name="connsiteX2" fmla="*/ 661685 w 1186239"/>
              <a:gd name="connsiteY2" fmla="*/ 6870262 h 6873985"/>
              <a:gd name="connsiteX3" fmla="*/ 4369 w 1186239"/>
              <a:gd name="connsiteY3" fmla="*/ 6873985 h 6873985"/>
              <a:gd name="connsiteX4" fmla="*/ 0 w 1186239"/>
              <a:gd name="connsiteY4" fmla="*/ 535 h 6873985"/>
              <a:gd name="connsiteX0" fmla="*/ 426 w 1186665"/>
              <a:gd name="connsiteY0" fmla="*/ 535 h 6870262"/>
              <a:gd name="connsiteX1" fmla="*/ 1186665 w 1186665"/>
              <a:gd name="connsiteY1" fmla="*/ 0 h 6870262"/>
              <a:gd name="connsiteX2" fmla="*/ 662111 w 1186665"/>
              <a:gd name="connsiteY2" fmla="*/ 6870262 h 6870262"/>
              <a:gd name="connsiteX3" fmla="*/ 2172 w 1186665"/>
              <a:gd name="connsiteY3" fmla="*/ 6869218 h 6870262"/>
              <a:gd name="connsiteX4" fmla="*/ 426 w 1186665"/>
              <a:gd name="connsiteY4" fmla="*/ 535 h 6870262"/>
              <a:gd name="connsiteX0" fmla="*/ 0 w 1186239"/>
              <a:gd name="connsiteY0" fmla="*/ 535 h 6871604"/>
              <a:gd name="connsiteX1" fmla="*/ 1186239 w 1186239"/>
              <a:gd name="connsiteY1" fmla="*/ 0 h 6871604"/>
              <a:gd name="connsiteX2" fmla="*/ 661685 w 1186239"/>
              <a:gd name="connsiteY2" fmla="*/ 6870262 h 6871604"/>
              <a:gd name="connsiteX3" fmla="*/ 4368 w 1186239"/>
              <a:gd name="connsiteY3" fmla="*/ 6871604 h 6871604"/>
              <a:gd name="connsiteX4" fmla="*/ 0 w 1186239"/>
              <a:gd name="connsiteY4" fmla="*/ 535 h 6871604"/>
              <a:gd name="connsiteX0" fmla="*/ 2727 w 1188966"/>
              <a:gd name="connsiteY0" fmla="*/ 535 h 6870262"/>
              <a:gd name="connsiteX1" fmla="*/ 1188966 w 1188966"/>
              <a:gd name="connsiteY1" fmla="*/ 0 h 6870262"/>
              <a:gd name="connsiteX2" fmla="*/ 664412 w 1188966"/>
              <a:gd name="connsiteY2" fmla="*/ 6870262 h 6870262"/>
              <a:gd name="connsiteX3" fmla="*/ 1850 w 1188966"/>
              <a:gd name="connsiteY3" fmla="*/ 6869220 h 6870262"/>
              <a:gd name="connsiteX4" fmla="*/ 2727 w 1188966"/>
              <a:gd name="connsiteY4" fmla="*/ 535 h 68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66" h="6870262">
                <a:moveTo>
                  <a:pt x="2727" y="535"/>
                </a:moveTo>
                <a:lnTo>
                  <a:pt x="1188966" y="0"/>
                </a:lnTo>
                <a:lnTo>
                  <a:pt x="664412" y="6870262"/>
                </a:lnTo>
                <a:lnTo>
                  <a:pt x="1850" y="6869220"/>
                </a:lnTo>
                <a:cubicBezTo>
                  <a:pt x="-4893" y="4579131"/>
                  <a:pt x="9470" y="2290624"/>
                  <a:pt x="2727" y="535"/>
                </a:cubicBezTo>
                <a:close/>
              </a:path>
            </a:pathLst>
          </a:custGeom>
          <a:solidFill>
            <a:srgbClr val="2D47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5" name="Content Placeholder 24"/>
          <p:cNvSpPr>
            <a:spLocks noGrp="1"/>
          </p:cNvSpPr>
          <p:nvPr>
            <p:ph sz="quarter" idx="16"/>
          </p:nvPr>
        </p:nvSpPr>
        <p:spPr>
          <a:xfrm>
            <a:off x="395817" y="1538791"/>
            <a:ext cx="5461000" cy="4680517"/>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26" name="Content Placeholder 24"/>
          <p:cNvSpPr>
            <a:spLocks noGrp="1"/>
          </p:cNvSpPr>
          <p:nvPr>
            <p:ph sz="quarter" idx="17"/>
          </p:nvPr>
        </p:nvSpPr>
        <p:spPr>
          <a:xfrm>
            <a:off x="6289388" y="1538790"/>
            <a:ext cx="5461000" cy="4680517"/>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pic>
        <p:nvPicPr>
          <p:cNvPr id="8" name="Picture 15">
            <a:extLst>
              <a:ext uri="{FF2B5EF4-FFF2-40B4-BE49-F238E27FC236}">
                <a16:creationId xmlns:a16="http://schemas.microsoft.com/office/drawing/2014/main" id="{576C7473-E9A6-314F-2EB1-B5678C7E8D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B81388C6-EE06-D15F-A650-7C721C80C102}"/>
              </a:ext>
            </a:extLst>
          </p:cNvPr>
          <p:cNvSpPr>
            <a:spLocks noGrp="1"/>
          </p:cNvSpPr>
          <p:nvPr>
            <p:ph type="body" sz="quarter" idx="12" hasCustomPrompt="1"/>
          </p:nvPr>
        </p:nvSpPr>
        <p:spPr>
          <a:xfrm>
            <a:off x="361949" y="189558"/>
            <a:ext cx="11428040"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sp>
        <p:nvSpPr>
          <p:cNvPr id="12" name="Slide Number Placeholder 12">
            <a:extLst>
              <a:ext uri="{FF2B5EF4-FFF2-40B4-BE49-F238E27FC236}">
                <a16:creationId xmlns:a16="http://schemas.microsoft.com/office/drawing/2014/main" id="{BD9E8CA8-6454-EB7F-AA0B-D7553268AAAB}"/>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4" name="ZoneTexte 11">
            <a:extLst>
              <a:ext uri="{FF2B5EF4-FFF2-40B4-BE49-F238E27FC236}">
                <a16:creationId xmlns:a16="http://schemas.microsoft.com/office/drawing/2014/main" id="{C1963568-0244-EF47-712D-9DA680A83129}"/>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5" name="ZoneTexte 3">
            <a:extLst>
              <a:ext uri="{FF2B5EF4-FFF2-40B4-BE49-F238E27FC236}">
                <a16:creationId xmlns:a16="http://schemas.microsoft.com/office/drawing/2014/main" id="{1C65257B-7277-C61D-A92F-7F23033BAC2C}"/>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9" name="Connecteur droit avec flèche 10">
            <a:extLst>
              <a:ext uri="{FF2B5EF4-FFF2-40B4-BE49-F238E27FC236}">
                <a16:creationId xmlns:a16="http://schemas.microsoft.com/office/drawing/2014/main" id="{65FFA17B-D813-6389-1459-3920726447C7}"/>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11">
            <a:extLst>
              <a:ext uri="{FF2B5EF4-FFF2-40B4-BE49-F238E27FC236}">
                <a16:creationId xmlns:a16="http://schemas.microsoft.com/office/drawing/2014/main" id="{7AFA7155-4996-2A23-6542-C3841A86C566}"/>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2">
            <a:extLst>
              <a:ext uri="{FF2B5EF4-FFF2-40B4-BE49-F238E27FC236}">
                <a16:creationId xmlns:a16="http://schemas.microsoft.com/office/drawing/2014/main" id="{34966C67-3BA5-C930-078F-FEE4CFA4F7ED}"/>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ZoneTexte 8">
            <a:extLst>
              <a:ext uri="{FF2B5EF4-FFF2-40B4-BE49-F238E27FC236}">
                <a16:creationId xmlns:a16="http://schemas.microsoft.com/office/drawing/2014/main" id="{4E3BF9A1-2DD1-2FED-344D-A6DC42C0686F}"/>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1" name="Connecteur droit avec flèche 13">
            <a:extLst>
              <a:ext uri="{FF2B5EF4-FFF2-40B4-BE49-F238E27FC236}">
                <a16:creationId xmlns:a16="http://schemas.microsoft.com/office/drawing/2014/main" id="{FFA1D56D-3927-013A-9DAF-1A8AEE3E33E4}"/>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4E67505-C3F5-B766-7D8E-9FDC3D107738}"/>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35DDFEE0-42AC-5786-14C9-E25A5BF323CD}"/>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520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8E928F-0CC1-5FE9-2F9F-FFD402C6BBCA}"/>
              </a:ext>
            </a:extLst>
          </p:cNvPr>
          <p:cNvSpPr/>
          <p:nvPr userDrawn="1"/>
        </p:nvSpPr>
        <p:spPr>
          <a:xfrm>
            <a:off x="0" y="0"/>
            <a:ext cx="12192000" cy="6858000"/>
          </a:xfrm>
          <a:prstGeom prst="rect">
            <a:avLst/>
          </a:prstGeom>
          <a:solidFill>
            <a:srgbClr val="4998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sp>
        <p:nvSpPr>
          <p:cNvPr id="16" name="Text Placeholder 15"/>
          <p:cNvSpPr>
            <a:spLocks noGrp="1"/>
          </p:cNvSpPr>
          <p:nvPr>
            <p:ph type="body" sz="quarter" idx="13"/>
          </p:nvPr>
        </p:nvSpPr>
        <p:spPr>
          <a:xfrm>
            <a:off x="330201" y="1188289"/>
            <a:ext cx="11459633" cy="4941050"/>
          </a:xfrm>
        </p:spPr>
        <p:txBody>
          <a:bodyPr/>
          <a:lstStyle>
            <a:lvl1pPr>
              <a:defRPr sz="14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pic>
        <p:nvPicPr>
          <p:cNvPr id="17" name="Picture 15">
            <a:extLst>
              <a:ext uri="{FF2B5EF4-FFF2-40B4-BE49-F238E27FC236}">
                <a16:creationId xmlns:a16="http://schemas.microsoft.com/office/drawing/2014/main" id="{7AAE4D38-1B37-495F-2435-BD9C09003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0519200" y="6491901"/>
            <a:ext cx="1293622" cy="25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D0FF9B3-92C8-1099-783F-595F3AAC5244}"/>
              </a:ext>
            </a:extLst>
          </p:cNvPr>
          <p:cNvSpPr>
            <a:spLocks noGrp="1"/>
          </p:cNvSpPr>
          <p:nvPr>
            <p:ph type="body" sz="quarter" idx="12" hasCustomPrompt="1"/>
          </p:nvPr>
        </p:nvSpPr>
        <p:spPr>
          <a:xfrm>
            <a:off x="361949" y="189558"/>
            <a:ext cx="11427884" cy="539142"/>
          </a:xfrm>
        </p:spPr>
        <p:txBody>
          <a:bodyPr/>
          <a:lstStyle>
            <a:lvl1pPr marL="0" indent="0">
              <a:buNone/>
              <a:defRPr sz="3400" b="1" i="0">
                <a:solidFill>
                  <a:srgbClr val="FFEABA"/>
                </a:solidFill>
                <a:latin typeface="Calibri" panose="020F0502020204030204" pitchFamily="34" charset="0"/>
                <a:ea typeface="Lato Black" panose="020F0502020204030203" pitchFamily="34" charset="0"/>
                <a:cs typeface="Calibri" panose="020F0502020204030204" pitchFamily="34" charset="0"/>
              </a:defRPr>
            </a:lvl1pPr>
          </a:lstStyle>
          <a:p>
            <a:pPr lvl="0"/>
            <a:r>
              <a:rPr lang="fr-CA" noProof="0" dirty="0"/>
              <a:t>TITRE</a:t>
            </a:r>
          </a:p>
        </p:txBody>
      </p:sp>
      <p:cxnSp>
        <p:nvCxnSpPr>
          <p:cNvPr id="13" name="Straight Connector 12">
            <a:extLst>
              <a:ext uri="{FF2B5EF4-FFF2-40B4-BE49-F238E27FC236}">
                <a16:creationId xmlns:a16="http://schemas.microsoft.com/office/drawing/2014/main" id="{A98C149A-DF9E-9851-B0E6-9A11B6CA59D8}"/>
              </a:ext>
            </a:extLst>
          </p:cNvPr>
          <p:cNvCxnSpPr/>
          <p:nvPr userDrawn="1"/>
        </p:nvCxnSpPr>
        <p:spPr>
          <a:xfrm>
            <a:off x="361949" y="773705"/>
            <a:ext cx="114278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Slide Number Placeholder 12">
            <a:extLst>
              <a:ext uri="{FF2B5EF4-FFF2-40B4-BE49-F238E27FC236}">
                <a16:creationId xmlns:a16="http://schemas.microsoft.com/office/drawing/2014/main" id="{9B88650D-05DA-9318-370F-C76C1A8493DA}"/>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solidFill>
                  <a:schemeClr val="bg1"/>
                </a:solidFill>
              </a:rPr>
              <a:pPr>
                <a:defRPr/>
              </a:pPr>
              <a:t>‹#›</a:t>
            </a:fld>
            <a:endParaRPr lang="fr-CA" altLang="fr-FR" sz="1000" noProof="0" dirty="0">
              <a:solidFill>
                <a:schemeClr val="bg1"/>
              </a:solidFill>
            </a:endParaRPr>
          </a:p>
        </p:txBody>
      </p:sp>
      <p:sp>
        <p:nvSpPr>
          <p:cNvPr id="2" name="ZoneTexte 11">
            <a:extLst>
              <a:ext uri="{FF2B5EF4-FFF2-40B4-BE49-F238E27FC236}">
                <a16:creationId xmlns:a16="http://schemas.microsoft.com/office/drawing/2014/main" id="{F1EA5EA5-67A1-7243-1D9A-ED49E3E1F274}"/>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4" name="ZoneTexte 3">
            <a:extLst>
              <a:ext uri="{FF2B5EF4-FFF2-40B4-BE49-F238E27FC236}">
                <a16:creationId xmlns:a16="http://schemas.microsoft.com/office/drawing/2014/main" id="{56C549EC-68F7-03BC-DA72-2875F1F5B9EF}"/>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5" name="Connecteur droit avec flèche 10">
            <a:extLst>
              <a:ext uri="{FF2B5EF4-FFF2-40B4-BE49-F238E27FC236}">
                <a16:creationId xmlns:a16="http://schemas.microsoft.com/office/drawing/2014/main" id="{D7FDD1DD-FC40-1E31-BA30-BDC1EA804A0E}"/>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11">
            <a:extLst>
              <a:ext uri="{FF2B5EF4-FFF2-40B4-BE49-F238E27FC236}">
                <a16:creationId xmlns:a16="http://schemas.microsoft.com/office/drawing/2014/main" id="{301112D2-8FEE-CF90-993A-F82B16F7D74A}"/>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12">
            <a:extLst>
              <a:ext uri="{FF2B5EF4-FFF2-40B4-BE49-F238E27FC236}">
                <a16:creationId xmlns:a16="http://schemas.microsoft.com/office/drawing/2014/main" id="{45B39691-A11A-24FA-320B-83C008C9296A}"/>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ZoneTexte 8">
            <a:extLst>
              <a:ext uri="{FF2B5EF4-FFF2-40B4-BE49-F238E27FC236}">
                <a16:creationId xmlns:a16="http://schemas.microsoft.com/office/drawing/2014/main" id="{6206D44C-859F-E53D-CF92-4679246AB5EB}"/>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3" name="Connecteur droit avec flèche 13">
            <a:extLst>
              <a:ext uri="{FF2B5EF4-FFF2-40B4-BE49-F238E27FC236}">
                <a16:creationId xmlns:a16="http://schemas.microsoft.com/office/drawing/2014/main" id="{39710627-8261-4B34-6C4D-70F835B78FFA}"/>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93FDB0D-88EB-E2B3-6806-C1E0F7910D41}"/>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bg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bg1"/>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650B1042-FD95-B785-8DFB-600C652CD88D}"/>
              </a:ext>
            </a:extLst>
          </p:cNvPr>
          <p:cNvCxnSpPr>
            <a:cxnSpLocks/>
          </p:cNvCxnSpPr>
          <p:nvPr userDrawn="1"/>
        </p:nvCxnSpPr>
        <p:spPr>
          <a:xfrm flipH="1">
            <a:off x="330201" y="6399330"/>
            <a:ext cx="11466433" cy="0"/>
          </a:xfrm>
          <a:prstGeom prst="line">
            <a:avLst/>
          </a:prstGeom>
          <a:ln w="9525">
            <a:solidFill>
              <a:schemeClr val="bg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058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9003C7D7-BE67-8F67-D7D4-6537810B4ECF}"/>
              </a:ext>
            </a:extLst>
          </p:cNvPr>
          <p:cNvGrpSpPr/>
          <p:nvPr userDrawn="1"/>
        </p:nvGrpSpPr>
        <p:grpSpPr>
          <a:xfrm>
            <a:off x="3011232" y="2064482"/>
            <a:ext cx="4390105" cy="3382397"/>
            <a:chOff x="2165397" y="2380180"/>
            <a:chExt cx="2853748" cy="2198697"/>
          </a:xfrm>
        </p:grpSpPr>
        <p:grpSp>
          <p:nvGrpSpPr>
            <p:cNvPr id="2" name="Group 31">
              <a:extLst>
                <a:ext uri="{FF2B5EF4-FFF2-40B4-BE49-F238E27FC236}">
                  <a16:creationId xmlns:a16="http://schemas.microsoft.com/office/drawing/2014/main" id="{E01F6710-EF7E-4018-2668-13A16D394C75}"/>
                </a:ext>
              </a:extLst>
            </p:cNvPr>
            <p:cNvGrpSpPr/>
            <p:nvPr userDrawn="1"/>
          </p:nvGrpSpPr>
          <p:grpSpPr>
            <a:xfrm rot="16200000" flipV="1">
              <a:off x="2269042" y="2380180"/>
              <a:ext cx="2097640" cy="2097640"/>
              <a:chOff x="862489" y="3863166"/>
              <a:chExt cx="1890210" cy="1890210"/>
            </a:xfrm>
          </p:grpSpPr>
          <p:sp>
            <p:nvSpPr>
              <p:cNvPr id="4" name="Oval 32">
                <a:extLst>
                  <a:ext uri="{FF2B5EF4-FFF2-40B4-BE49-F238E27FC236}">
                    <a16:creationId xmlns:a16="http://schemas.microsoft.com/office/drawing/2014/main" id="{3FCF3575-4FF9-B0D1-66BA-0A863CF2E681}"/>
                  </a:ext>
                </a:extLst>
              </p:cNvPr>
              <p:cNvSpPr/>
              <p:nvPr userDrawn="1"/>
            </p:nvSpPr>
            <p:spPr>
              <a:xfrm>
                <a:off x="862489" y="3863166"/>
                <a:ext cx="1890210" cy="1890210"/>
              </a:xfrm>
              <a:prstGeom prst="ellipse">
                <a:avLst/>
              </a:prstGeom>
              <a:solidFill>
                <a:srgbClr val="4998D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sp>
            <p:nvSpPr>
              <p:cNvPr id="5" name="Oval 33">
                <a:extLst>
                  <a:ext uri="{FF2B5EF4-FFF2-40B4-BE49-F238E27FC236}">
                    <a16:creationId xmlns:a16="http://schemas.microsoft.com/office/drawing/2014/main" id="{C5CCA9FC-EC15-3C32-2143-64A3B03FA751}"/>
                  </a:ext>
                </a:extLst>
              </p:cNvPr>
              <p:cNvSpPr/>
              <p:nvPr userDrawn="1"/>
            </p:nvSpPr>
            <p:spPr>
              <a:xfrm>
                <a:off x="1124595" y="4125272"/>
                <a:ext cx="1365998" cy="13659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grpSp>
        <p:sp>
          <p:nvSpPr>
            <p:cNvPr id="6" name="Rectangle 5">
              <a:extLst>
                <a:ext uri="{FF2B5EF4-FFF2-40B4-BE49-F238E27FC236}">
                  <a16:creationId xmlns:a16="http://schemas.microsoft.com/office/drawing/2014/main" id="{ED0B0539-20BF-70BC-C4F5-E9E8B2B2FC48}"/>
                </a:ext>
              </a:extLst>
            </p:cNvPr>
            <p:cNvSpPr>
              <a:spLocks noChangeAspect="1"/>
            </p:cNvSpPr>
            <p:nvPr userDrawn="1"/>
          </p:nvSpPr>
          <p:spPr>
            <a:xfrm rot="19260613">
              <a:off x="2165397" y="3338991"/>
              <a:ext cx="2853748" cy="1239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noProof="0" dirty="0"/>
            </a:p>
          </p:txBody>
        </p:sp>
        <p:cxnSp>
          <p:nvCxnSpPr>
            <p:cNvPr id="7" name="Straight Connector 25">
              <a:extLst>
                <a:ext uri="{FF2B5EF4-FFF2-40B4-BE49-F238E27FC236}">
                  <a16:creationId xmlns:a16="http://schemas.microsoft.com/office/drawing/2014/main" id="{C44B58E1-0BF0-7BC0-DE89-B7A6B08C1DB0}"/>
                </a:ext>
              </a:extLst>
            </p:cNvPr>
            <p:cNvCxnSpPr>
              <a:cxnSpLocks noChangeAspect="1"/>
            </p:cNvCxnSpPr>
            <p:nvPr userDrawn="1"/>
          </p:nvCxnSpPr>
          <p:spPr>
            <a:xfrm flipH="1">
              <a:off x="2314080" y="3848432"/>
              <a:ext cx="431208" cy="359207"/>
            </a:xfrm>
            <a:prstGeom prst="line">
              <a:avLst/>
            </a:prstGeom>
            <a:ln w="9525">
              <a:solidFill>
                <a:schemeClr val="bg1">
                  <a:lumMod val="95000"/>
                </a:schemeClr>
              </a:solidFill>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27">
              <a:extLst>
                <a:ext uri="{FF2B5EF4-FFF2-40B4-BE49-F238E27FC236}">
                  <a16:creationId xmlns:a16="http://schemas.microsoft.com/office/drawing/2014/main" id="{452ACAB3-5479-4D65-F81E-D208052622D6}"/>
                </a:ext>
              </a:extLst>
            </p:cNvPr>
            <p:cNvCxnSpPr>
              <a:cxnSpLocks noChangeAspect="1"/>
            </p:cNvCxnSpPr>
            <p:nvPr userDrawn="1"/>
          </p:nvCxnSpPr>
          <p:spPr>
            <a:xfrm flipH="1">
              <a:off x="3784328" y="2652585"/>
              <a:ext cx="431208" cy="359207"/>
            </a:xfrm>
            <a:prstGeom prst="line">
              <a:avLst/>
            </a:prstGeom>
            <a:ln w="9525">
              <a:solidFill>
                <a:schemeClr val="bg1">
                  <a:lumMod val="95000"/>
                </a:schemeClr>
              </a:solidFill>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21" name="Rectangle 1">
            <a:extLst>
              <a:ext uri="{FF2B5EF4-FFF2-40B4-BE49-F238E27FC236}">
                <a16:creationId xmlns:a16="http://schemas.microsoft.com/office/drawing/2014/main" id="{B20058BE-1E42-CD37-6DFB-CB2C9517D7C7}"/>
              </a:ext>
            </a:extLst>
          </p:cNvPr>
          <p:cNvSpPr/>
          <p:nvPr userDrawn="1"/>
        </p:nvSpPr>
        <p:spPr>
          <a:xfrm rot="16200000" flipH="1">
            <a:off x="5201632" y="-5208210"/>
            <a:ext cx="1788742" cy="12205204"/>
          </a:xfrm>
          <a:custGeom>
            <a:avLst/>
            <a:gdLst>
              <a:gd name="connsiteX0" fmla="*/ 0 w 3008120"/>
              <a:gd name="connsiteY0" fmla="*/ 0 h 6858000"/>
              <a:gd name="connsiteX1" fmla="*/ 3008120 w 3008120"/>
              <a:gd name="connsiteY1" fmla="*/ 0 h 6858000"/>
              <a:gd name="connsiteX2" fmla="*/ 3008120 w 3008120"/>
              <a:gd name="connsiteY2" fmla="*/ 6858000 h 6858000"/>
              <a:gd name="connsiteX3" fmla="*/ 0 w 3008120"/>
              <a:gd name="connsiteY3" fmla="*/ 6858000 h 6858000"/>
              <a:gd name="connsiteX4" fmla="*/ 0 w 3008120"/>
              <a:gd name="connsiteY4" fmla="*/ 0 h 6858000"/>
              <a:gd name="connsiteX0" fmla="*/ 0 w 3384135"/>
              <a:gd name="connsiteY0" fmla="*/ 0 h 6858000"/>
              <a:gd name="connsiteX1" fmla="*/ 3384135 w 3384135"/>
              <a:gd name="connsiteY1" fmla="*/ 8546 h 6858000"/>
              <a:gd name="connsiteX2" fmla="*/ 3008120 w 3384135"/>
              <a:gd name="connsiteY2" fmla="*/ 6858000 h 6858000"/>
              <a:gd name="connsiteX3" fmla="*/ 0 w 3384135"/>
              <a:gd name="connsiteY3" fmla="*/ 6858000 h 6858000"/>
              <a:gd name="connsiteX4" fmla="*/ 0 w 3384135"/>
              <a:gd name="connsiteY4" fmla="*/ 0 h 6858000"/>
              <a:gd name="connsiteX0" fmla="*/ 0 w 3384135"/>
              <a:gd name="connsiteY0" fmla="*/ 0 h 6858000"/>
              <a:gd name="connsiteX1" fmla="*/ 3384135 w 3384135"/>
              <a:gd name="connsiteY1" fmla="*/ 8546 h 6858000"/>
              <a:gd name="connsiteX2" fmla="*/ 1760434 w 3384135"/>
              <a:gd name="connsiteY2" fmla="*/ 6815272 h 6858000"/>
              <a:gd name="connsiteX3" fmla="*/ 0 w 3384135"/>
              <a:gd name="connsiteY3" fmla="*/ 6858000 h 6858000"/>
              <a:gd name="connsiteX4" fmla="*/ 0 w 3384135"/>
              <a:gd name="connsiteY4" fmla="*/ 0 h 6858000"/>
              <a:gd name="connsiteX0" fmla="*/ 0 w 3384135"/>
              <a:gd name="connsiteY0" fmla="*/ 0 h 6866547"/>
              <a:gd name="connsiteX1" fmla="*/ 3384135 w 3384135"/>
              <a:gd name="connsiteY1" fmla="*/ 8546 h 6866547"/>
              <a:gd name="connsiteX2" fmla="*/ 2341548 w 3384135"/>
              <a:gd name="connsiteY2" fmla="*/ 6866547 h 6866547"/>
              <a:gd name="connsiteX3" fmla="*/ 0 w 3384135"/>
              <a:gd name="connsiteY3" fmla="*/ 6858000 h 6866547"/>
              <a:gd name="connsiteX4" fmla="*/ 0 w 3384135"/>
              <a:gd name="connsiteY4" fmla="*/ 0 h 6866547"/>
              <a:gd name="connsiteX0" fmla="*/ 0 w 3384135"/>
              <a:gd name="connsiteY0" fmla="*/ 0 h 6866547"/>
              <a:gd name="connsiteX1" fmla="*/ 3384135 w 3384135"/>
              <a:gd name="connsiteY1" fmla="*/ 8546 h 6866547"/>
              <a:gd name="connsiteX2" fmla="*/ 2341548 w 3384135"/>
              <a:gd name="connsiteY2" fmla="*/ 6866547 h 6866547"/>
              <a:gd name="connsiteX3" fmla="*/ 1760165 w 3384135"/>
              <a:gd name="connsiteY3" fmla="*/ 6790563 h 6866547"/>
              <a:gd name="connsiteX4" fmla="*/ 0 w 3384135"/>
              <a:gd name="connsiteY4" fmla="*/ 0 h 6866547"/>
              <a:gd name="connsiteX0" fmla="*/ 0 w 3384135"/>
              <a:gd name="connsiteY0" fmla="*/ 0 h 6870266"/>
              <a:gd name="connsiteX1" fmla="*/ 3384135 w 3384135"/>
              <a:gd name="connsiteY1" fmla="*/ 8546 h 6870266"/>
              <a:gd name="connsiteX2" fmla="*/ 2341548 w 3384135"/>
              <a:gd name="connsiteY2" fmla="*/ 6866547 h 6870266"/>
              <a:gd name="connsiteX3" fmla="*/ 1942250 w 3384135"/>
              <a:gd name="connsiteY3" fmla="*/ 6870266 h 6870266"/>
              <a:gd name="connsiteX4" fmla="*/ 0 w 3384135"/>
              <a:gd name="connsiteY4" fmla="*/ 0 h 6870266"/>
              <a:gd name="connsiteX0" fmla="*/ 370918 w 1441885"/>
              <a:gd name="connsiteY0" fmla="*/ 0 h 6864134"/>
              <a:gd name="connsiteX1" fmla="*/ 1441885 w 1441885"/>
              <a:gd name="connsiteY1" fmla="*/ 2414 h 6864134"/>
              <a:gd name="connsiteX2" fmla="*/ 399298 w 1441885"/>
              <a:gd name="connsiteY2" fmla="*/ 6860415 h 6864134"/>
              <a:gd name="connsiteX3" fmla="*/ 0 w 1441885"/>
              <a:gd name="connsiteY3" fmla="*/ 6864134 h 6864134"/>
              <a:gd name="connsiteX4" fmla="*/ 370918 w 1441885"/>
              <a:gd name="connsiteY4" fmla="*/ 0 h 6864134"/>
              <a:gd name="connsiteX0" fmla="*/ 0 w 1462115"/>
              <a:gd name="connsiteY0" fmla="*/ 0 h 6870267"/>
              <a:gd name="connsiteX1" fmla="*/ 1462115 w 1462115"/>
              <a:gd name="connsiteY1" fmla="*/ 8547 h 6870267"/>
              <a:gd name="connsiteX2" fmla="*/ 419528 w 1462115"/>
              <a:gd name="connsiteY2" fmla="*/ 6866548 h 6870267"/>
              <a:gd name="connsiteX3" fmla="*/ 20230 w 1462115"/>
              <a:gd name="connsiteY3" fmla="*/ 6870267 h 6870267"/>
              <a:gd name="connsiteX4" fmla="*/ 0 w 1462115"/>
              <a:gd name="connsiteY4" fmla="*/ 0 h 6870267"/>
              <a:gd name="connsiteX0" fmla="*/ 1948 w 1464063"/>
              <a:gd name="connsiteY0" fmla="*/ 0 h 6870269"/>
              <a:gd name="connsiteX1" fmla="*/ 1464063 w 1464063"/>
              <a:gd name="connsiteY1" fmla="*/ 8547 h 6870269"/>
              <a:gd name="connsiteX2" fmla="*/ 421476 w 1464063"/>
              <a:gd name="connsiteY2" fmla="*/ 6866548 h 6870269"/>
              <a:gd name="connsiteX3" fmla="*/ 1946 w 1464063"/>
              <a:gd name="connsiteY3" fmla="*/ 6870269 h 6870269"/>
              <a:gd name="connsiteX4" fmla="*/ 1948 w 1464063"/>
              <a:gd name="connsiteY4" fmla="*/ 0 h 6870269"/>
              <a:gd name="connsiteX0" fmla="*/ 1948 w 1477551"/>
              <a:gd name="connsiteY0" fmla="*/ 3714 h 6873983"/>
              <a:gd name="connsiteX1" fmla="*/ 1477551 w 1477551"/>
              <a:gd name="connsiteY1" fmla="*/ 0 h 6873983"/>
              <a:gd name="connsiteX2" fmla="*/ 421476 w 1477551"/>
              <a:gd name="connsiteY2" fmla="*/ 6870262 h 6873983"/>
              <a:gd name="connsiteX3" fmla="*/ 1946 w 1477551"/>
              <a:gd name="connsiteY3" fmla="*/ 6873983 h 6873983"/>
              <a:gd name="connsiteX4" fmla="*/ 1948 w 1477551"/>
              <a:gd name="connsiteY4" fmla="*/ 3714 h 687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51" h="6873983">
                <a:moveTo>
                  <a:pt x="1948" y="3714"/>
                </a:moveTo>
                <a:lnTo>
                  <a:pt x="1477551" y="0"/>
                </a:lnTo>
                <a:lnTo>
                  <a:pt x="421476" y="6870262"/>
                </a:lnTo>
                <a:lnTo>
                  <a:pt x="1946" y="6873983"/>
                </a:lnTo>
                <a:cubicBezTo>
                  <a:pt x="-4797" y="4583894"/>
                  <a:pt x="8691" y="2293803"/>
                  <a:pt x="1948" y="3714"/>
                </a:cubicBezTo>
                <a:close/>
              </a:path>
            </a:pathLst>
          </a:custGeom>
          <a:gradFill>
            <a:gsLst>
              <a:gs pos="100000">
                <a:srgbClr val="FFEFC5"/>
              </a:gs>
              <a:gs pos="0">
                <a:srgbClr val="5799D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CA" noProof="0" dirty="0"/>
          </a:p>
        </p:txBody>
      </p:sp>
      <p:pic>
        <p:nvPicPr>
          <p:cNvPr id="17" name="Picture 15">
            <a:extLst>
              <a:ext uri="{FF2B5EF4-FFF2-40B4-BE49-F238E27FC236}">
                <a16:creationId xmlns:a16="http://schemas.microsoft.com/office/drawing/2014/main" id="{7AAE4D38-1B37-495F-2435-BD9C09003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9200" y="6479970"/>
            <a:ext cx="1293749"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id="{A4524506-2101-6113-36F2-F4F0D7333EEF}"/>
              </a:ext>
            </a:extLst>
          </p:cNvPr>
          <p:cNvSpPr>
            <a:spLocks noGrp="1"/>
          </p:cNvSpPr>
          <p:nvPr>
            <p:ph type="body" sz="quarter" idx="10" hasCustomPrompt="1"/>
          </p:nvPr>
        </p:nvSpPr>
        <p:spPr>
          <a:xfrm>
            <a:off x="4302330" y="3231596"/>
            <a:ext cx="7487661" cy="519298"/>
          </a:xfrm>
        </p:spPr>
        <p:txBody>
          <a:bodyPr/>
          <a:lstStyle>
            <a:lvl1pPr marL="0" indent="0" algn="l">
              <a:buNone/>
              <a:defRPr sz="3000" b="1">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fr-CA" noProof="0" dirty="0"/>
              <a:t>EDIT MASTER TEXT STYLES</a:t>
            </a:r>
          </a:p>
        </p:txBody>
      </p:sp>
      <p:sp>
        <p:nvSpPr>
          <p:cNvPr id="18" name="Text Placeholder 2">
            <a:extLst>
              <a:ext uri="{FF2B5EF4-FFF2-40B4-BE49-F238E27FC236}">
                <a16:creationId xmlns:a16="http://schemas.microsoft.com/office/drawing/2014/main" id="{3157F02C-1DF6-0A81-DA78-50FA7662602E}"/>
              </a:ext>
            </a:extLst>
          </p:cNvPr>
          <p:cNvSpPr>
            <a:spLocks noGrp="1"/>
          </p:cNvSpPr>
          <p:nvPr>
            <p:ph type="body" sz="quarter" idx="11"/>
          </p:nvPr>
        </p:nvSpPr>
        <p:spPr>
          <a:xfrm>
            <a:off x="4287602" y="3950161"/>
            <a:ext cx="7502388" cy="293688"/>
          </a:xfrm>
        </p:spPr>
        <p:txBody>
          <a:bodyPr/>
          <a:lstStyle>
            <a:lvl1pPr marL="0" indent="0" algn="l">
              <a:buFont typeface="Arial" panose="020B0604020202020204" pitchFamily="34" charset="0"/>
              <a:buNone/>
              <a:defRPr sz="16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fr-CA" noProof="0" dirty="0" err="1"/>
              <a:t>Edit</a:t>
            </a:r>
            <a:r>
              <a:rPr lang="fr-CA" noProof="0" dirty="0"/>
              <a:t> Master </a:t>
            </a:r>
            <a:r>
              <a:rPr lang="fr-CA" noProof="0" dirty="0" err="1"/>
              <a:t>text</a:t>
            </a:r>
            <a:r>
              <a:rPr lang="fr-CA" noProof="0" dirty="0"/>
              <a:t> styles</a:t>
            </a:r>
          </a:p>
        </p:txBody>
      </p:sp>
      <p:sp>
        <p:nvSpPr>
          <p:cNvPr id="3" name="Slide Number Placeholder 12">
            <a:extLst>
              <a:ext uri="{FF2B5EF4-FFF2-40B4-BE49-F238E27FC236}">
                <a16:creationId xmlns:a16="http://schemas.microsoft.com/office/drawing/2014/main" id="{ACFE3069-1988-CCA8-9FD5-FEF3EC9B7C95}"/>
              </a:ext>
            </a:extLst>
          </p:cNvPr>
          <p:cNvSpPr txBox="1">
            <a:spLocks/>
          </p:cNvSpPr>
          <p:nvPr userDrawn="1"/>
        </p:nvSpPr>
        <p:spPr>
          <a:xfrm>
            <a:off x="5822244" y="6432610"/>
            <a:ext cx="934289"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341313" rtl="0" eaLnBrk="1" fontAlgn="base" hangingPunct="1">
              <a:spcBef>
                <a:spcPct val="0"/>
              </a:spcBef>
              <a:spcAft>
                <a:spcPct val="0"/>
              </a:spcAft>
              <a:defRPr sz="1000" b="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98A8779-1DE9-2F48-A0B4-3DCC1A140550}" type="slidenum">
              <a:rPr lang="fr-CA" altLang="fr-FR" sz="1000" noProof="0" smtClean="0"/>
              <a:pPr>
                <a:defRPr/>
              </a:pPr>
              <a:t>‹#›</a:t>
            </a:fld>
            <a:endParaRPr lang="fr-CA" altLang="fr-FR" sz="1000" noProof="0" dirty="0"/>
          </a:p>
        </p:txBody>
      </p:sp>
      <p:sp>
        <p:nvSpPr>
          <p:cNvPr id="23" name="ZoneTexte 11">
            <a:extLst>
              <a:ext uri="{FF2B5EF4-FFF2-40B4-BE49-F238E27FC236}">
                <a16:creationId xmlns:a16="http://schemas.microsoft.com/office/drawing/2014/main" id="{E00FA17A-4145-33A5-6347-A816094F3926}"/>
              </a:ext>
            </a:extLst>
          </p:cNvPr>
          <p:cNvSpPr txBox="1">
            <a:spLocks noChangeArrowheads="1"/>
          </p:cNvSpPr>
          <p:nvPr userDrawn="1"/>
        </p:nvSpPr>
        <p:spPr bwMode="auto">
          <a:xfrm>
            <a:off x="12336694" y="-99684"/>
            <a:ext cx="2895321" cy="1323439"/>
          </a:xfrm>
          <a:prstGeom prst="rect">
            <a:avLst/>
          </a:prstGeom>
          <a:noFill/>
          <a:ln>
            <a:noFill/>
          </a:ln>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Présentation officielle du CIUSSS ODIM.</a:t>
            </a:r>
          </a:p>
          <a:p>
            <a:pPr eaLnBrk="1" hangingPunct="1">
              <a:defRPr/>
            </a:pPr>
            <a:r>
              <a:rPr lang="fr-CA" altLang="fr-FR" sz="2000" b="1" noProof="0" dirty="0">
                <a:solidFill>
                  <a:srgbClr val="FF0000"/>
                </a:solidFill>
                <a:latin typeface="Arial" panose="020B0604020202020204" pitchFamily="34" charset="0"/>
                <a:ea typeface="MS UI Gothic" panose="020B0600070205080204" pitchFamily="34" charset="-128"/>
              </a:rPr>
              <a:t>S’il vous plait, ne pas modifier.</a:t>
            </a:r>
          </a:p>
        </p:txBody>
      </p:sp>
      <p:sp>
        <p:nvSpPr>
          <p:cNvPr id="24" name="ZoneTexte 3">
            <a:extLst>
              <a:ext uri="{FF2B5EF4-FFF2-40B4-BE49-F238E27FC236}">
                <a16:creationId xmlns:a16="http://schemas.microsoft.com/office/drawing/2014/main" id="{EFF26FB1-588B-879A-83A6-2E9D72BB98D9}"/>
              </a:ext>
            </a:extLst>
          </p:cNvPr>
          <p:cNvSpPr txBox="1">
            <a:spLocks noChangeArrowheads="1"/>
          </p:cNvSpPr>
          <p:nvPr userDrawn="1"/>
        </p:nvSpPr>
        <p:spPr bwMode="auto">
          <a:xfrm>
            <a:off x="12261550" y="6177771"/>
            <a:ext cx="3241675" cy="83185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5" name="Connecteur droit avec flèche 10">
            <a:extLst>
              <a:ext uri="{FF2B5EF4-FFF2-40B4-BE49-F238E27FC236}">
                <a16:creationId xmlns:a16="http://schemas.microsoft.com/office/drawing/2014/main" id="{913C74A3-FECC-43D9-018B-6564B4945CD6}"/>
              </a:ext>
            </a:extLst>
          </p:cNvPr>
          <p:cNvCxnSpPr/>
          <p:nvPr userDrawn="1"/>
        </p:nvCxnSpPr>
        <p:spPr>
          <a:xfrm flipH="1">
            <a:off x="12306313" y="612954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11">
            <a:extLst>
              <a:ext uri="{FF2B5EF4-FFF2-40B4-BE49-F238E27FC236}">
                <a16:creationId xmlns:a16="http://schemas.microsoft.com/office/drawing/2014/main" id="{47A17C03-B488-455F-A586-C01C1AD9DA5B}"/>
              </a:ext>
            </a:extLst>
          </p:cNvPr>
          <p:cNvCxnSpPr/>
          <p:nvPr userDrawn="1"/>
        </p:nvCxnSpPr>
        <p:spPr>
          <a:xfrm flipH="1">
            <a:off x="12306313" y="6849627"/>
            <a:ext cx="1404937"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12">
            <a:extLst>
              <a:ext uri="{FF2B5EF4-FFF2-40B4-BE49-F238E27FC236}">
                <a16:creationId xmlns:a16="http://schemas.microsoft.com/office/drawing/2014/main" id="{D7A4697E-446F-92B8-0548-16B4BCB31970}"/>
              </a:ext>
            </a:extLst>
          </p:cNvPr>
          <p:cNvCxnSpPr/>
          <p:nvPr userDrawn="1"/>
        </p:nvCxnSpPr>
        <p:spPr>
          <a:xfrm rot="5400000" flipH="1">
            <a:off x="908394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ZoneTexte 8">
            <a:extLst>
              <a:ext uri="{FF2B5EF4-FFF2-40B4-BE49-F238E27FC236}">
                <a16:creationId xmlns:a16="http://schemas.microsoft.com/office/drawing/2014/main" id="{A29C4BA6-0575-2099-6362-CE7E02D590ED}"/>
              </a:ext>
            </a:extLst>
          </p:cNvPr>
          <p:cNvSpPr txBox="1">
            <a:spLocks noChangeArrowheads="1"/>
          </p:cNvSpPr>
          <p:nvPr userDrawn="1"/>
        </p:nvSpPr>
        <p:spPr bwMode="auto">
          <a:xfrm>
            <a:off x="9865785" y="7347197"/>
            <a:ext cx="2314575" cy="1077913"/>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600" b="1" noProof="0" dirty="0">
                <a:solidFill>
                  <a:srgbClr val="FF0000"/>
                </a:solidFill>
                <a:latin typeface="Arial" panose="020B0604020202020204" pitchFamily="34" charset="0"/>
              </a:rPr>
              <a:t>Ne mettre aucun contenu dans la zone de protection du logo</a:t>
            </a:r>
          </a:p>
          <a:p>
            <a:pPr>
              <a:defRPr/>
            </a:pPr>
            <a:endParaRPr lang="fr-CA" altLang="fr-FR" sz="1600" noProof="0" dirty="0">
              <a:solidFill>
                <a:srgbClr val="FF0000"/>
              </a:solidFill>
              <a:latin typeface="Arial" panose="020B0604020202020204" pitchFamily="34" charset="0"/>
            </a:endParaRPr>
          </a:p>
        </p:txBody>
      </p:sp>
      <p:cxnSp>
        <p:nvCxnSpPr>
          <p:cNvPr id="29" name="Connecteur droit avec flèche 13">
            <a:extLst>
              <a:ext uri="{FF2B5EF4-FFF2-40B4-BE49-F238E27FC236}">
                <a16:creationId xmlns:a16="http://schemas.microsoft.com/office/drawing/2014/main" id="{47043C2A-EA5D-E01C-3FAD-EC4BCD7F7F0E}"/>
              </a:ext>
            </a:extLst>
          </p:cNvPr>
          <p:cNvCxnSpPr/>
          <p:nvPr userDrawn="1"/>
        </p:nvCxnSpPr>
        <p:spPr>
          <a:xfrm rot="5400000" flipH="1">
            <a:off x="11477891" y="7767091"/>
            <a:ext cx="1404938"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24A3C0-FF8E-FD70-6D97-897DCEEEEBB5}"/>
              </a:ext>
            </a:extLst>
          </p:cNvPr>
          <p:cNvSpPr>
            <a:spLocks noChangeArrowheads="1"/>
          </p:cNvSpPr>
          <p:nvPr userDrawn="1"/>
        </p:nvSpPr>
        <p:spPr bwMode="auto">
          <a:xfrm>
            <a:off x="245350" y="6484367"/>
            <a:ext cx="5221816" cy="26161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fr-CA" altLang="fr-FR" sz="1100" b="0" noProof="0" dirty="0">
                <a:solidFill>
                  <a:schemeClr val="tx1"/>
                </a:solidFill>
                <a:latin typeface="Calibri" panose="020F0502020204030204" pitchFamily="34" charset="0"/>
                <a:cs typeface="Calibri" panose="020F0502020204030204" pitchFamily="34" charset="0"/>
              </a:rPr>
              <a:t>CIUSSS DE L’OUEST-DE-L’ÎLE-DE-MONTRÉAL</a:t>
            </a:r>
            <a:endParaRPr lang="fr-CA" altLang="en-US" sz="1100" b="0" noProof="0" dirty="0">
              <a:solidFill>
                <a:schemeClr val="tx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828626E5-887C-1067-BDCD-E2B881A6B329}"/>
              </a:ext>
            </a:extLst>
          </p:cNvPr>
          <p:cNvCxnSpPr>
            <a:cxnSpLocks/>
          </p:cNvCxnSpPr>
          <p:nvPr userDrawn="1"/>
        </p:nvCxnSpPr>
        <p:spPr>
          <a:xfrm flipH="1">
            <a:off x="330201" y="6399330"/>
            <a:ext cx="11466433" cy="0"/>
          </a:xfrm>
          <a:prstGeom prst="line">
            <a:avLst/>
          </a:prstGeom>
          <a:ln w="9525">
            <a:solidFill>
              <a:schemeClr val="tx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88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C87649E-F0FB-A1CD-2385-F8F67F5874F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Click to edit Master title style</a:t>
            </a:r>
            <a:endParaRPr lang="en-US" altLang="fr-FR"/>
          </a:p>
        </p:txBody>
      </p:sp>
      <p:sp>
        <p:nvSpPr>
          <p:cNvPr id="1027" name="Text Placeholder 2">
            <a:extLst>
              <a:ext uri="{FF2B5EF4-FFF2-40B4-BE49-F238E27FC236}">
                <a16:creationId xmlns:a16="http://schemas.microsoft.com/office/drawing/2014/main" id="{371C4D6F-EF6D-00D1-C8C2-2686AD27210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Click to edit Master text styles</a:t>
            </a:r>
          </a:p>
          <a:p>
            <a:pPr lvl="1"/>
            <a:r>
              <a:rPr lang="fr-CA" altLang="fr-FR"/>
              <a:t>Second level</a:t>
            </a:r>
          </a:p>
          <a:p>
            <a:pPr lvl="2"/>
            <a:r>
              <a:rPr lang="fr-CA" altLang="fr-FR"/>
              <a:t>Third level</a:t>
            </a:r>
          </a:p>
          <a:p>
            <a:pPr lvl="3"/>
            <a:r>
              <a:rPr lang="fr-CA" altLang="fr-FR"/>
              <a:t>Fourth level</a:t>
            </a:r>
          </a:p>
          <a:p>
            <a:pPr lvl="4"/>
            <a:r>
              <a:rPr lang="fr-CA" altLang="fr-FR"/>
              <a:t>Fifth level</a:t>
            </a:r>
            <a:endParaRPr lang="en-US" altLang="fr-FR"/>
          </a:p>
        </p:txBody>
      </p:sp>
      <p:sp>
        <p:nvSpPr>
          <p:cNvPr id="4" name="Date Placeholder 3">
            <a:extLst>
              <a:ext uri="{FF2B5EF4-FFF2-40B4-BE49-F238E27FC236}">
                <a16:creationId xmlns:a16="http://schemas.microsoft.com/office/drawing/2014/main" id="{44BCC1B6-524C-4D30-877B-5B88CACACB6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341313" eaLnBrk="1" hangingPunct="1">
              <a:defRPr sz="900">
                <a:solidFill>
                  <a:srgbClr val="898989"/>
                </a:solidFill>
                <a:latin typeface="Calibri" panose="020F0502020204030204" pitchFamily="34" charset="0"/>
                <a:ea typeface="MS PGothic" panose="020B0600070205080204" pitchFamily="34" charset="-128"/>
              </a:defRPr>
            </a:lvl1pPr>
          </a:lstStyle>
          <a:p>
            <a:pPr>
              <a:defRPr/>
            </a:pPr>
            <a:fld id="{50E65617-B1B8-A242-8FC5-105DFE29F132}" type="datetimeFigureOut">
              <a:rPr lang="en-US" altLang="fr-FR"/>
              <a:pPr>
                <a:defRPr/>
              </a:pPr>
              <a:t>2/18/2026</a:t>
            </a:fld>
            <a:endParaRPr lang="en-US" altLang="fr-FR"/>
          </a:p>
        </p:txBody>
      </p:sp>
      <p:sp>
        <p:nvSpPr>
          <p:cNvPr id="5" name="Footer Placeholder 4">
            <a:extLst>
              <a:ext uri="{FF2B5EF4-FFF2-40B4-BE49-F238E27FC236}">
                <a16:creationId xmlns:a16="http://schemas.microsoft.com/office/drawing/2014/main" id="{E30F28ED-0769-C5CD-CA8F-4CE411613EE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342892" eaLnBrk="1" fontAlgn="auto" hangingPunct="1">
              <a:spcBef>
                <a:spcPts val="0"/>
              </a:spcBef>
              <a:spcAft>
                <a:spcPts val="0"/>
              </a:spcAft>
              <a:defRPr sz="9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57E8986-047F-2838-3E05-7AA9A1FC7ED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1313" eaLnBrk="1" hangingPunct="1">
              <a:defRPr sz="900">
                <a:solidFill>
                  <a:srgbClr val="898989"/>
                </a:solidFill>
              </a:defRPr>
            </a:lvl1pPr>
          </a:lstStyle>
          <a:p>
            <a:pPr>
              <a:defRPr/>
            </a:pPr>
            <a:fld id="{E98A8779-1DE9-2F48-A0B4-3DCC1A140550}" type="slidenum">
              <a:rPr lang="en-US" altLang="fr-FR"/>
              <a:pPr>
                <a:defRPr/>
              </a:pPr>
              <a:t>‹#›</a:t>
            </a:fld>
            <a:endParaRPr lang="en-US" altLang="fr-FR"/>
          </a:p>
        </p:txBody>
      </p:sp>
    </p:spTree>
  </p:cSld>
  <p:clrMap bg1="lt1" tx1="dk1" bg2="lt2" tx2="dk2" accent1="accent1" accent2="accent2" accent3="accent3" accent4="accent4" accent5="accent5" accent6="accent6" hlink="hlink" folHlink="folHlink"/>
  <p:sldLayoutIdLst>
    <p:sldLayoutId id="2147485879" r:id="rId1"/>
    <p:sldLayoutId id="2147485828" r:id="rId2"/>
    <p:sldLayoutId id="2147485895" r:id="rId3"/>
    <p:sldLayoutId id="2147485867" r:id="rId4"/>
    <p:sldLayoutId id="2147485875" r:id="rId5"/>
    <p:sldLayoutId id="2147485894" r:id="rId6"/>
    <p:sldLayoutId id="2147485830" r:id="rId7"/>
    <p:sldLayoutId id="2147485876" r:id="rId8"/>
    <p:sldLayoutId id="2147485863" r:id="rId9"/>
    <p:sldLayoutId id="2147485850" r:id="rId10"/>
    <p:sldLayoutId id="2147485864" r:id="rId11"/>
    <p:sldLayoutId id="2147485898" r:id="rId12"/>
    <p:sldLayoutId id="2147485880" r:id="rId13"/>
    <p:sldLayoutId id="2147485881" r:id="rId14"/>
    <p:sldLayoutId id="2147485888" r:id="rId15"/>
    <p:sldLayoutId id="2147485892" r:id="rId16"/>
    <p:sldLayoutId id="2147485897" r:id="rId17"/>
    <p:sldLayoutId id="2147485868" r:id="rId18"/>
  </p:sldLayoutIdLst>
  <p:txStyles>
    <p:titleStyle>
      <a:lvl1pPr algn="ctr" defTabSz="341313" rtl="0" eaLnBrk="0" fontAlgn="base" hangingPunct="0">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ctr" defTabSz="341313"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2pPr>
      <a:lvl3pPr algn="ctr" defTabSz="341313"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3pPr>
      <a:lvl4pPr algn="ctr" defTabSz="341313"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4pPr>
      <a:lvl5pPr algn="ctr" defTabSz="341313"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5pPr>
      <a:lvl6pPr marL="457200" algn="ctr" defTabSz="341313" rtl="0" fontAlgn="base">
        <a:spcBef>
          <a:spcPct val="0"/>
        </a:spcBef>
        <a:spcAft>
          <a:spcPct val="0"/>
        </a:spcAft>
        <a:defRPr sz="3300">
          <a:solidFill>
            <a:schemeClr val="tx1"/>
          </a:solidFill>
          <a:latin typeface="Calibri" pitchFamily="34" charset="0"/>
        </a:defRPr>
      </a:lvl6pPr>
      <a:lvl7pPr marL="914400" algn="ctr" defTabSz="341313" rtl="0" fontAlgn="base">
        <a:spcBef>
          <a:spcPct val="0"/>
        </a:spcBef>
        <a:spcAft>
          <a:spcPct val="0"/>
        </a:spcAft>
        <a:defRPr sz="3300">
          <a:solidFill>
            <a:schemeClr val="tx1"/>
          </a:solidFill>
          <a:latin typeface="Calibri" pitchFamily="34" charset="0"/>
        </a:defRPr>
      </a:lvl7pPr>
      <a:lvl8pPr marL="1371600" algn="ctr" defTabSz="341313" rtl="0" fontAlgn="base">
        <a:spcBef>
          <a:spcPct val="0"/>
        </a:spcBef>
        <a:spcAft>
          <a:spcPct val="0"/>
        </a:spcAft>
        <a:defRPr sz="3300">
          <a:solidFill>
            <a:schemeClr val="tx1"/>
          </a:solidFill>
          <a:latin typeface="Calibri" pitchFamily="34" charset="0"/>
        </a:defRPr>
      </a:lvl8pPr>
      <a:lvl9pPr marL="1828800" algn="ctr" defTabSz="341313" rtl="0" fontAlgn="base">
        <a:spcBef>
          <a:spcPct val="0"/>
        </a:spcBef>
        <a:spcAft>
          <a:spcPct val="0"/>
        </a:spcAft>
        <a:defRPr sz="3300">
          <a:solidFill>
            <a:schemeClr val="tx1"/>
          </a:solidFill>
          <a:latin typeface="Calibri" pitchFamily="34" charset="0"/>
        </a:defRPr>
      </a:lvl9pPr>
    </p:titleStyle>
    <p:bodyStyle>
      <a:lvl1pPr marL="255588" indent="-255588" algn="l" defTabSz="3413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555625" indent="-212725" algn="l" defTabSz="3413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2pPr>
      <a:lvl3pPr marL="855663" indent="-169863" algn="l" defTabSz="3413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1985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4pPr>
      <a:lvl5pPr marL="15414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361743-CF2B-DE19-E3E7-3AE04C4F3793}"/>
              </a:ext>
            </a:extLst>
          </p:cNvPr>
          <p:cNvSpPr>
            <a:spLocks noGrp="1"/>
          </p:cNvSpPr>
          <p:nvPr>
            <p:ph type="body" sz="quarter" idx="10"/>
          </p:nvPr>
        </p:nvSpPr>
        <p:spPr>
          <a:xfrm>
            <a:off x="1251893" y="1503027"/>
            <a:ext cx="5114137" cy="690076"/>
          </a:xfrm>
        </p:spPr>
        <p:txBody>
          <a:bodyPr/>
          <a:lstStyle/>
          <a:p>
            <a:r>
              <a:rPr lang="fr-CA" dirty="0"/>
              <a:t>Implication des proches aidants au CIUSSS ODIM</a:t>
            </a:r>
            <a:endParaRPr lang="fr-CA" noProof="0" dirty="0"/>
          </a:p>
        </p:txBody>
      </p:sp>
      <p:sp>
        <p:nvSpPr>
          <p:cNvPr id="3" name="Text Placeholder 2">
            <a:extLst>
              <a:ext uri="{FF2B5EF4-FFF2-40B4-BE49-F238E27FC236}">
                <a16:creationId xmlns:a16="http://schemas.microsoft.com/office/drawing/2014/main" id="{7DC0FC18-FA54-6C22-CB83-F8F3942B6F11}"/>
              </a:ext>
            </a:extLst>
          </p:cNvPr>
          <p:cNvSpPr>
            <a:spLocks noGrp="1"/>
          </p:cNvSpPr>
          <p:nvPr>
            <p:ph type="body" sz="quarter" idx="11"/>
          </p:nvPr>
        </p:nvSpPr>
        <p:spPr>
          <a:xfrm>
            <a:off x="1248899" y="2640000"/>
            <a:ext cx="5207141" cy="608980"/>
          </a:xfrm>
        </p:spPr>
        <p:txBody>
          <a:bodyPr/>
          <a:lstStyle/>
          <a:p>
            <a:r>
              <a:rPr lang="fr-CA" sz="3200" noProof="0" dirty="0"/>
              <a:t>L’affaire de tous …</a:t>
            </a:r>
          </a:p>
        </p:txBody>
      </p:sp>
      <p:sp>
        <p:nvSpPr>
          <p:cNvPr id="4" name="Text Placeholder 3">
            <a:extLst>
              <a:ext uri="{FF2B5EF4-FFF2-40B4-BE49-F238E27FC236}">
                <a16:creationId xmlns:a16="http://schemas.microsoft.com/office/drawing/2014/main" id="{88812A5C-6750-24D4-8959-AF27874A0781}"/>
              </a:ext>
            </a:extLst>
          </p:cNvPr>
          <p:cNvSpPr>
            <a:spLocks noGrp="1"/>
          </p:cNvSpPr>
          <p:nvPr>
            <p:ph type="body" sz="quarter" idx="12"/>
          </p:nvPr>
        </p:nvSpPr>
        <p:spPr>
          <a:xfrm>
            <a:off x="1248897" y="4817582"/>
            <a:ext cx="3862203" cy="390271"/>
          </a:xfrm>
        </p:spPr>
        <p:txBody>
          <a:bodyPr/>
          <a:lstStyle/>
          <a:p>
            <a:r>
              <a:rPr lang="en-US" sz="1800" dirty="0"/>
              <a:t>Par </a:t>
            </a:r>
            <a:r>
              <a:rPr lang="en-US" sz="1800" b="1" dirty="0"/>
              <a:t>Rafael Charky</a:t>
            </a:r>
            <a:r>
              <a:rPr lang="en-US" sz="1800" dirty="0"/>
              <a:t>, pair aidant </a:t>
            </a:r>
            <a:r>
              <a:rPr lang="en-US" sz="1800" dirty="0" err="1"/>
              <a:t>certifié</a:t>
            </a:r>
            <a:r>
              <a:rPr lang="en-US" sz="1800" dirty="0"/>
              <a:t>, agent </a:t>
            </a:r>
            <a:r>
              <a:rPr lang="en-US" sz="1800" dirty="0" err="1"/>
              <a:t>multiplicateur</a:t>
            </a:r>
            <a:r>
              <a:rPr lang="en-US" sz="1800" dirty="0"/>
              <a:t> </a:t>
            </a:r>
            <a:r>
              <a:rPr lang="en-US" sz="1800" dirty="0" err="1"/>
              <a:t>en</a:t>
            </a:r>
            <a:r>
              <a:rPr lang="en-US" sz="1800" dirty="0"/>
              <a:t> </a:t>
            </a:r>
            <a:r>
              <a:rPr lang="en-US" sz="1800" dirty="0" err="1"/>
              <a:t>proche</a:t>
            </a:r>
            <a:r>
              <a:rPr lang="en-US" sz="1800" dirty="0"/>
              <a:t> aidance</a:t>
            </a:r>
          </a:p>
        </p:txBody>
      </p:sp>
      <p:cxnSp>
        <p:nvCxnSpPr>
          <p:cNvPr id="5" name="Straight Connector 4">
            <a:extLst>
              <a:ext uri="{FF2B5EF4-FFF2-40B4-BE49-F238E27FC236}">
                <a16:creationId xmlns:a16="http://schemas.microsoft.com/office/drawing/2014/main" id="{8F13F558-F353-1BC2-C784-E6236AE122F3}"/>
              </a:ext>
            </a:extLst>
          </p:cNvPr>
          <p:cNvCxnSpPr>
            <a:cxnSpLocks/>
          </p:cNvCxnSpPr>
          <p:nvPr/>
        </p:nvCxnSpPr>
        <p:spPr>
          <a:xfrm>
            <a:off x="1325470" y="4824155"/>
            <a:ext cx="2430270" cy="0"/>
          </a:xfrm>
          <a:prstGeom prst="line">
            <a:avLst/>
          </a:prstGeom>
          <a:ln w="12700">
            <a:solidFill>
              <a:srgbClr val="2D476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85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39E5DA-DC57-E12D-548A-468CE4B3A0E3}"/>
              </a:ext>
            </a:extLst>
          </p:cNvPr>
          <p:cNvSpPr>
            <a:spLocks noGrp="1"/>
          </p:cNvSpPr>
          <p:nvPr>
            <p:ph type="body" sz="quarter" idx="13"/>
          </p:nvPr>
        </p:nvSpPr>
        <p:spPr/>
        <p:txBody>
          <a:bodyPr/>
          <a:lstStyle/>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fr-CA" sz="2800" dirty="0">
                <a:effectLst/>
                <a:latin typeface="Calibri" panose="020F0502020204030204" pitchFamily="34" charset="0"/>
                <a:ea typeface="Calibri" panose="020F0502020204030204" pitchFamily="34" charset="0"/>
                <a:cs typeface="Times New Roman" panose="02020603050405020304" pitchFamily="18" charset="0"/>
              </a:rPr>
              <a:t>C’est un vaste sujet qui mérite du temps et de l’attention, un sujet incontournable pour offrir un rétablissement adéquat aux personnes concernées et à leurs proches. </a:t>
            </a:r>
          </a:p>
          <a:p>
            <a:pPr marL="0" indent="0" algn="ctr">
              <a:buNone/>
            </a:pPr>
            <a:r>
              <a:rPr lang="fr-CA" sz="2800" dirty="0">
                <a:effectLst/>
                <a:latin typeface="Calibri" panose="020F0502020204030204" pitchFamily="34" charset="0"/>
                <a:ea typeface="Calibri" panose="020F0502020204030204" pitchFamily="34" charset="0"/>
                <a:cs typeface="Times New Roman" panose="02020603050405020304" pitchFamily="18" charset="0"/>
              </a:rPr>
              <a:t>Le réseau s’en trouve bonifié et aidant pour tous!</a:t>
            </a:r>
          </a:p>
          <a:p>
            <a:pPr marL="0" indent="0" algn="ctr">
              <a:buNone/>
            </a:pPr>
            <a:endParaRPr lang="fr-CA"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p:sp>
        <p:nvSpPr>
          <p:cNvPr id="2" name="Espace réservé du texte 1">
            <a:extLst>
              <a:ext uri="{FF2B5EF4-FFF2-40B4-BE49-F238E27FC236}">
                <a16:creationId xmlns:a16="http://schemas.microsoft.com/office/drawing/2014/main" id="{879342E1-8C05-CED8-4FAC-799492995112}"/>
              </a:ext>
            </a:extLst>
          </p:cNvPr>
          <p:cNvSpPr>
            <a:spLocks noGrp="1"/>
          </p:cNvSpPr>
          <p:nvPr>
            <p:ph type="body" sz="quarter" idx="12"/>
          </p:nvPr>
        </p:nvSpPr>
        <p:spPr/>
        <p:txBody>
          <a:bodyPr/>
          <a:lstStyle/>
          <a:p>
            <a:r>
              <a:rPr lang="fr-CA" dirty="0"/>
              <a:t>CONCLUSION – Implication des proches aidants en SM</a:t>
            </a:r>
          </a:p>
          <a:p>
            <a:endParaRPr lang="fr-CA" dirty="0"/>
          </a:p>
        </p:txBody>
      </p:sp>
    </p:spTree>
    <p:extLst>
      <p:ext uri="{BB962C8B-B14F-4D97-AF65-F5344CB8AC3E}">
        <p14:creationId xmlns:p14="http://schemas.microsoft.com/office/powerpoint/2010/main" val="7289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C4D6DED-1ECA-F3E6-6328-98042405AA93}"/>
              </a:ext>
            </a:extLst>
          </p:cNvPr>
          <p:cNvSpPr>
            <a:spLocks noGrp="1"/>
          </p:cNvSpPr>
          <p:nvPr>
            <p:ph type="body" sz="quarter" idx="13"/>
          </p:nvPr>
        </p:nvSpPr>
        <p:spPr/>
        <p:txBody>
          <a:bodyPr/>
          <a:lstStyle/>
          <a:p>
            <a:pPr marL="0" indent="0" algn="ctr">
              <a:buNone/>
            </a:pPr>
            <a:r>
              <a:rPr lang="fr-CA" sz="5400" dirty="0">
                <a:solidFill>
                  <a:srgbClr val="FFEFC5"/>
                </a:solidFill>
              </a:rPr>
              <a:t>Un merci chaleureux à tout ceux qui m’ont reçu dans leurs unités en plein travail</a:t>
            </a:r>
          </a:p>
          <a:p>
            <a:pPr marL="0" indent="0" algn="ctr">
              <a:buNone/>
            </a:pPr>
            <a:r>
              <a:rPr lang="fr-CA" sz="5400" dirty="0">
                <a:solidFill>
                  <a:srgbClr val="FFEFC5"/>
                </a:solidFill>
              </a:rPr>
              <a:t>Et à l’Équipe de Dr. Perreault pour cette chance de se raconter…</a:t>
            </a:r>
          </a:p>
        </p:txBody>
      </p:sp>
      <p:sp>
        <p:nvSpPr>
          <p:cNvPr id="4" name="Espace réservé du texte 3">
            <a:extLst>
              <a:ext uri="{FF2B5EF4-FFF2-40B4-BE49-F238E27FC236}">
                <a16:creationId xmlns:a16="http://schemas.microsoft.com/office/drawing/2014/main" id="{28C552D5-2F3C-0FF6-CAF2-2710FEE3E696}"/>
              </a:ext>
            </a:extLst>
          </p:cNvPr>
          <p:cNvSpPr>
            <a:spLocks noGrp="1"/>
          </p:cNvSpPr>
          <p:nvPr>
            <p:ph type="body" sz="quarter" idx="12"/>
          </p:nvPr>
        </p:nvSpPr>
        <p:spPr/>
        <p:txBody>
          <a:bodyPr/>
          <a:lstStyle/>
          <a:p>
            <a:r>
              <a:rPr lang="fr-CA" dirty="0"/>
              <a:t>REMERCIEMENTS </a:t>
            </a:r>
          </a:p>
        </p:txBody>
      </p:sp>
    </p:spTree>
    <p:extLst>
      <p:ext uri="{BB962C8B-B14F-4D97-AF65-F5344CB8AC3E}">
        <p14:creationId xmlns:p14="http://schemas.microsoft.com/office/powerpoint/2010/main" val="78573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37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73819F2-485E-5D4B-DD50-BADCCB53A951}"/>
              </a:ext>
            </a:extLst>
          </p:cNvPr>
          <p:cNvSpPr>
            <a:spLocks noGrp="1"/>
          </p:cNvSpPr>
          <p:nvPr>
            <p:ph type="body" sz="quarter" idx="13"/>
          </p:nvPr>
        </p:nvSpPr>
        <p:spPr/>
        <p:txBody>
          <a:bodyPr/>
          <a:lstStyle/>
          <a:p>
            <a:r>
              <a:rPr lang="fr-CA" sz="2400" dirty="0"/>
              <a:t>Pair aidant certifié travaillant comme SAC au SRIS, ici, à IUSMD</a:t>
            </a:r>
          </a:p>
          <a:p>
            <a:pPr marL="0" indent="0">
              <a:buNone/>
            </a:pPr>
            <a:endParaRPr lang="fr-CA" sz="2400" dirty="0"/>
          </a:p>
          <a:p>
            <a:r>
              <a:rPr lang="fr-CA" sz="2400" dirty="0"/>
              <a:t>Agent de multiplication de la proche </a:t>
            </a:r>
            <a:r>
              <a:rPr lang="fr-CA" sz="2400" dirty="0" err="1"/>
              <a:t>aidance</a:t>
            </a:r>
            <a:r>
              <a:rPr lang="fr-CA" sz="2400" dirty="0"/>
              <a:t> à travers le CIUSSS ODIM:</a:t>
            </a:r>
          </a:p>
          <a:p>
            <a:pPr marL="0" indent="0">
              <a:buNone/>
            </a:pPr>
            <a:endParaRPr lang="fr-CA" sz="2400" dirty="0"/>
          </a:p>
          <a:p>
            <a:pPr marL="0" indent="0">
              <a:buNone/>
            </a:pPr>
            <a:r>
              <a:rPr lang="fr-CA" sz="2400" b="0" i="0" dirty="0">
                <a:solidFill>
                  <a:srgbClr val="242424"/>
                </a:solidFill>
                <a:effectLst/>
                <a:latin typeface="-apple-system"/>
              </a:rPr>
              <a:t>J’ai été formé dans le cadre de la stratégie d’accompagnement provinciale pour l’appropriation du Guide de bonnes pratiques pour l’implication des proches en santé mentale : considérer, intégrer, outiller.</a:t>
            </a:r>
            <a:r>
              <a:rPr lang="fr-CA" sz="1600" b="0" i="0" dirty="0">
                <a:solidFill>
                  <a:srgbClr val="242424"/>
                </a:solidFill>
                <a:effectLst/>
                <a:latin typeface="-apple-system"/>
              </a:rPr>
              <a:t> </a:t>
            </a:r>
            <a:r>
              <a:rPr lang="fr-CA" sz="3200" b="0" i="0" dirty="0">
                <a:solidFill>
                  <a:srgbClr val="242424"/>
                </a:solidFill>
                <a:effectLst/>
                <a:latin typeface="-apple-system"/>
              </a:rPr>
              <a:t> </a:t>
            </a:r>
            <a:r>
              <a:rPr lang="fr-CA" sz="2400" dirty="0">
                <a:solidFill>
                  <a:srgbClr val="242424"/>
                </a:solidFill>
                <a:latin typeface="-apple-system"/>
              </a:rPr>
              <a:t>La formation est donnée</a:t>
            </a:r>
            <a:r>
              <a:rPr lang="fr-CA" sz="2400" b="0" i="0" dirty="0">
                <a:solidFill>
                  <a:srgbClr val="242424"/>
                </a:solidFill>
                <a:effectLst/>
                <a:latin typeface="-apple-system"/>
              </a:rPr>
              <a:t> par l’équipe d’accompagnement provinciale du CIUSSS de la Capitale-Nationale à la suite d'un mandat provincial octroyé par le ministère de la Santé et des Services sociaux.</a:t>
            </a:r>
            <a:endParaRPr lang="fr-CA" sz="2400" dirty="0"/>
          </a:p>
          <a:p>
            <a:endParaRPr lang="fr-CA" sz="1800" dirty="0"/>
          </a:p>
        </p:txBody>
      </p:sp>
      <p:sp>
        <p:nvSpPr>
          <p:cNvPr id="2" name="Espace réservé du texte 1">
            <a:extLst>
              <a:ext uri="{FF2B5EF4-FFF2-40B4-BE49-F238E27FC236}">
                <a16:creationId xmlns:a16="http://schemas.microsoft.com/office/drawing/2014/main" id="{33751315-72CE-AACE-7964-F4A8BB7D31AB}"/>
              </a:ext>
            </a:extLst>
          </p:cNvPr>
          <p:cNvSpPr>
            <a:spLocks noGrp="1"/>
          </p:cNvSpPr>
          <p:nvPr>
            <p:ph type="body" sz="quarter" idx="12"/>
          </p:nvPr>
        </p:nvSpPr>
        <p:spPr/>
        <p:txBody>
          <a:bodyPr/>
          <a:lstStyle/>
          <a:p>
            <a:r>
              <a:rPr lang="fr-CA" dirty="0"/>
              <a:t>Je me présente …</a:t>
            </a:r>
          </a:p>
        </p:txBody>
      </p:sp>
    </p:spTree>
    <p:extLst>
      <p:ext uri="{BB962C8B-B14F-4D97-AF65-F5344CB8AC3E}">
        <p14:creationId xmlns:p14="http://schemas.microsoft.com/office/powerpoint/2010/main" val="260919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73819F2-485E-5D4B-DD50-BADCCB53A951}"/>
              </a:ext>
            </a:extLst>
          </p:cNvPr>
          <p:cNvSpPr>
            <a:spLocks noGrp="1"/>
          </p:cNvSpPr>
          <p:nvPr>
            <p:ph type="body" sz="quarter" idx="13"/>
          </p:nvPr>
        </p:nvSpPr>
        <p:spPr/>
        <p:txBody>
          <a:bodyPr/>
          <a:lstStyle/>
          <a:p>
            <a:r>
              <a:rPr lang="fr-CA" sz="2400" dirty="0"/>
              <a:t>Apporte un soutien à un ou à plusieurs membres de son entourage qui présentent une incapacité temporaire ou permanente de nature physique, psychologique, psychosociale ou autre, peu importe leur âge ou leur milieu de vie, avec qui elle partage un lien affectif, familial ou non</a:t>
            </a:r>
          </a:p>
          <a:p>
            <a:pPr marL="0" indent="0">
              <a:buNone/>
            </a:pPr>
            <a:endParaRPr lang="fr-CA" sz="2400" dirty="0"/>
          </a:p>
          <a:p>
            <a:r>
              <a:rPr lang="fr-CA" sz="2400" dirty="0"/>
              <a:t>N’ayant pas de lien professionnel</a:t>
            </a:r>
          </a:p>
          <a:p>
            <a:pPr marL="0" indent="0">
              <a:buNone/>
            </a:pPr>
            <a:r>
              <a:rPr lang="fr-CA" sz="2400" dirty="0"/>
              <a:t>	Exemples: un ami, un enfant, une sœur, un père, une connaissance …</a:t>
            </a:r>
          </a:p>
          <a:p>
            <a:pPr marL="0" indent="0">
              <a:buNone/>
            </a:pPr>
            <a:endParaRPr lang="fr-CA" sz="2200" dirty="0"/>
          </a:p>
          <a:p>
            <a:r>
              <a:rPr lang="fr-CA" sz="2400" dirty="0"/>
              <a:t>Sans égard au temps alloué pour aider la personne concernée</a:t>
            </a:r>
          </a:p>
        </p:txBody>
      </p:sp>
      <p:sp>
        <p:nvSpPr>
          <p:cNvPr id="2" name="Espace réservé du texte 1">
            <a:extLst>
              <a:ext uri="{FF2B5EF4-FFF2-40B4-BE49-F238E27FC236}">
                <a16:creationId xmlns:a16="http://schemas.microsoft.com/office/drawing/2014/main" id="{33751315-72CE-AACE-7964-F4A8BB7D31AB}"/>
              </a:ext>
            </a:extLst>
          </p:cNvPr>
          <p:cNvSpPr>
            <a:spLocks noGrp="1"/>
          </p:cNvSpPr>
          <p:nvPr>
            <p:ph type="body" sz="quarter" idx="12"/>
          </p:nvPr>
        </p:nvSpPr>
        <p:spPr/>
        <p:txBody>
          <a:bodyPr/>
          <a:lstStyle/>
          <a:p>
            <a:r>
              <a:rPr lang="fr-CA" dirty="0"/>
              <a:t>Définition d’une personne proche aidante</a:t>
            </a:r>
          </a:p>
        </p:txBody>
      </p:sp>
    </p:spTree>
    <p:extLst>
      <p:ext uri="{BB962C8B-B14F-4D97-AF65-F5344CB8AC3E}">
        <p14:creationId xmlns:p14="http://schemas.microsoft.com/office/powerpoint/2010/main" val="269131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6A0A4E-95C2-EA4D-EEFB-FC181ED2B299}"/>
              </a:ext>
            </a:extLst>
          </p:cNvPr>
          <p:cNvSpPr>
            <a:spLocks noGrp="1"/>
          </p:cNvSpPr>
          <p:nvPr>
            <p:ph type="body" sz="quarter" idx="13"/>
          </p:nvPr>
        </p:nvSpPr>
        <p:spPr/>
        <p:txBody>
          <a:bodyPr/>
          <a:lstStyle/>
          <a:p>
            <a:pPr marL="255270" indent="-255270"/>
            <a:r>
              <a:rPr lang="fr-CA" sz="2000" dirty="0">
                <a:latin typeface="Calibri"/>
                <a:ea typeface="MS PGothic"/>
                <a:cs typeface="Calibri"/>
              </a:rPr>
              <a:t>Vous donnez un aperçu de ma ‘tournée’ d’une vingtaine d’unités du CIUSSS ODIM en matière de proche </a:t>
            </a:r>
            <a:r>
              <a:rPr lang="fr-CA" sz="2000" err="1">
                <a:latin typeface="Calibri"/>
                <a:ea typeface="MS PGothic"/>
                <a:cs typeface="Calibri"/>
              </a:rPr>
              <a:t>aidance</a:t>
            </a:r>
            <a:r>
              <a:rPr lang="fr-CA" sz="2000" dirty="0">
                <a:latin typeface="Calibri"/>
                <a:ea typeface="MS PGothic"/>
                <a:cs typeface="Calibri"/>
              </a:rPr>
              <a:t> en santé mentale</a:t>
            </a:r>
            <a:endParaRPr lang="en-US">
              <a:latin typeface="Calibri"/>
              <a:ea typeface="MS PGothic"/>
              <a:cs typeface="Calibri"/>
            </a:endParaRPr>
          </a:p>
          <a:p>
            <a:pPr marL="0" indent="0">
              <a:buNone/>
            </a:pPr>
            <a:endParaRPr lang="fr-CA" sz="2000" dirty="0">
              <a:latin typeface="Calibri"/>
              <a:ea typeface="MS PGothic"/>
              <a:cs typeface="Calibri"/>
            </a:endParaRPr>
          </a:p>
          <a:p>
            <a:pPr marL="255270" indent="-255270"/>
            <a:r>
              <a:rPr lang="fr-CA" sz="2000" dirty="0"/>
              <a:t>Et des bonnes pratiques observées quant à l’Implication des proches à travers nos services</a:t>
            </a:r>
          </a:p>
          <a:p>
            <a:pPr marL="255270" indent="-255270"/>
            <a:endParaRPr lang="fr-CA" sz="2000" dirty="0"/>
          </a:p>
          <a:p>
            <a:pPr marL="255270" indent="-255270"/>
            <a:endParaRPr lang="fr-CA" sz="2000" dirty="0"/>
          </a:p>
        </p:txBody>
      </p:sp>
      <p:sp>
        <p:nvSpPr>
          <p:cNvPr id="4" name="Espace réservé du texte 3">
            <a:extLst>
              <a:ext uri="{FF2B5EF4-FFF2-40B4-BE49-F238E27FC236}">
                <a16:creationId xmlns:a16="http://schemas.microsoft.com/office/drawing/2014/main" id="{B6CA7A7B-F9CC-CFA5-7538-9ECDD85D031E}"/>
              </a:ext>
            </a:extLst>
          </p:cNvPr>
          <p:cNvSpPr>
            <a:spLocks noGrp="1"/>
          </p:cNvSpPr>
          <p:nvPr>
            <p:ph type="body" sz="quarter" idx="12"/>
          </p:nvPr>
        </p:nvSpPr>
        <p:spPr/>
        <p:txBody>
          <a:bodyPr/>
          <a:lstStyle/>
          <a:p>
            <a:r>
              <a:rPr lang="fr-CA" dirty="0"/>
              <a:t>Objectifs de ma présentation  </a:t>
            </a:r>
          </a:p>
        </p:txBody>
      </p:sp>
    </p:spTree>
    <p:extLst>
      <p:ext uri="{BB962C8B-B14F-4D97-AF65-F5344CB8AC3E}">
        <p14:creationId xmlns:p14="http://schemas.microsoft.com/office/powerpoint/2010/main" val="274971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100736-E3AB-EFA2-0696-7B5032F74910}"/>
              </a:ext>
            </a:extLst>
          </p:cNvPr>
          <p:cNvSpPr>
            <a:spLocks noGrp="1"/>
          </p:cNvSpPr>
          <p:nvPr>
            <p:ph type="body" sz="quarter" idx="12"/>
          </p:nvPr>
        </p:nvSpPr>
        <p:spPr/>
        <p:txBody>
          <a:bodyPr/>
          <a:lstStyle/>
          <a:p>
            <a:r>
              <a:rPr lang="fr-CA" dirty="0"/>
              <a:t>La tournée – Implication des proches aidants en SM</a:t>
            </a:r>
          </a:p>
        </p:txBody>
      </p:sp>
      <p:sp>
        <p:nvSpPr>
          <p:cNvPr id="3" name="Espace réservé du texte 2">
            <a:extLst>
              <a:ext uri="{FF2B5EF4-FFF2-40B4-BE49-F238E27FC236}">
                <a16:creationId xmlns:a16="http://schemas.microsoft.com/office/drawing/2014/main" id="{0C33B3C8-9A23-6B78-7871-A4D0544BD6A0}"/>
              </a:ext>
            </a:extLst>
          </p:cNvPr>
          <p:cNvSpPr>
            <a:spLocks noGrp="1"/>
          </p:cNvSpPr>
          <p:nvPr>
            <p:ph type="body" sz="quarter" idx="13"/>
          </p:nvPr>
        </p:nvSpPr>
        <p:spPr/>
        <p:txBody>
          <a:bodyPr/>
          <a:lstStyle/>
          <a:p>
            <a:pPr marL="0" indent="0">
              <a:lnSpc>
                <a:spcPct val="107000"/>
              </a:lnSpc>
              <a:spcAft>
                <a:spcPts val="800"/>
              </a:spcAft>
              <a:buNone/>
            </a:pPr>
            <a:r>
              <a:rPr lang="fr-CA" sz="1800" u="sng" dirty="0">
                <a:effectLst/>
                <a:latin typeface="Calibri" panose="020F0502020204030204" pitchFamily="34" charset="0"/>
                <a:ea typeface="Calibri" panose="020F0502020204030204" pitchFamily="34" charset="0"/>
                <a:cs typeface="Times New Roman" panose="02020603050405020304" pitchFamily="18" charset="0"/>
              </a:rPr>
              <a:t>Préparation</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Suite à ma formation comme agent multiplicateur en proche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aidance</a:t>
            </a:r>
            <a:r>
              <a:rPr lang="fr-CA" sz="1800" dirty="0">
                <a:effectLst/>
                <a:latin typeface="Calibri" panose="020F0502020204030204" pitchFamily="34" charset="0"/>
                <a:ea typeface="Calibri" panose="020F0502020204030204" pitchFamily="34" charset="0"/>
                <a:cs typeface="Times New Roman" panose="02020603050405020304" pitchFamily="18" charset="0"/>
              </a:rPr>
              <a:t> par Julie Lesage et l’Équipe du CIUSSS de la capitale nationale (Québec). À raison de 6 séances de 3 heures. (Avec groupes de discussions subséquents). Nous avons discuté,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Aldanie</a:t>
            </a:r>
            <a:r>
              <a:rPr lang="fr-CA" sz="1800" dirty="0">
                <a:effectLst/>
                <a:latin typeface="Calibri" panose="020F0502020204030204" pitchFamily="34" charset="0"/>
                <a:ea typeface="Calibri" panose="020F0502020204030204" pitchFamily="34" charset="0"/>
                <a:cs typeface="Times New Roman" panose="02020603050405020304" pitchFamily="18" charset="0"/>
              </a:rPr>
              <a:t> Rho (APPR), ma cheffe de service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Phuong</a:t>
            </a:r>
            <a:r>
              <a:rPr lang="fr-CA" sz="1800" dirty="0">
                <a:effectLst/>
                <a:latin typeface="Calibri" panose="020F0502020204030204" pitchFamily="34" charset="0"/>
                <a:ea typeface="Calibri" panose="020F0502020204030204" pitchFamily="34" charset="0"/>
                <a:cs typeface="Times New Roman" panose="02020603050405020304" pitchFamily="18" charset="0"/>
              </a:rPr>
              <a:t> Thao (répondante) et moi de comment rejoindre le plus d’unités possible, le mieux possible en termes d’implication des proches aidants en santé mentale</a:t>
            </a: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Nous avons alors préparé une présentation de sensibilisation pour 15 minutes de présentation sur les unités.</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Toutes les unités ont reçues le PPT (avec liens vers le Guide et autres) </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et un ‘One Pager’ imprimable de ressources pour les proches aidants.</a:t>
            </a:r>
          </a:p>
          <a:p>
            <a:pPr marL="0" indent="0">
              <a:buNone/>
            </a:pPr>
            <a:endParaRPr lang="fr-CA" dirty="0"/>
          </a:p>
        </p:txBody>
      </p:sp>
      <p:pic>
        <p:nvPicPr>
          <p:cNvPr id="5" name="Image 4">
            <a:extLst>
              <a:ext uri="{FF2B5EF4-FFF2-40B4-BE49-F238E27FC236}">
                <a16:creationId xmlns:a16="http://schemas.microsoft.com/office/drawing/2014/main" id="{2C90A641-A801-496D-B24C-8918EE4D3F19}"/>
              </a:ext>
            </a:extLst>
          </p:cNvPr>
          <p:cNvPicPr>
            <a:picLocks noChangeAspect="1"/>
          </p:cNvPicPr>
          <p:nvPr/>
        </p:nvPicPr>
        <p:blipFill>
          <a:blip r:embed="rId2">
            <a:extLst>
              <a:ext uri="{28A0092B-C50C-407E-A947-70E740481C1C}">
                <a14:useLocalDpi xmlns:a14="http://schemas.microsoft.com/office/drawing/2010/main" val="0"/>
              </a:ext>
            </a:extLst>
          </a:blip>
          <a:srcRect t="-12" r="6404"/>
          <a:stretch>
            <a:fillRect/>
          </a:stretch>
        </p:blipFill>
        <p:spPr>
          <a:xfrm>
            <a:off x="8031215" y="3441905"/>
            <a:ext cx="2106147" cy="3226542"/>
          </a:xfrm>
          <a:prstGeom prst="rect">
            <a:avLst/>
          </a:prstGeom>
        </p:spPr>
      </p:pic>
    </p:spTree>
    <p:extLst>
      <p:ext uri="{BB962C8B-B14F-4D97-AF65-F5344CB8AC3E}">
        <p14:creationId xmlns:p14="http://schemas.microsoft.com/office/powerpoint/2010/main" val="143532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529F140-4C35-F83B-3433-05FE256BEA6D}"/>
              </a:ext>
            </a:extLst>
          </p:cNvPr>
          <p:cNvSpPr>
            <a:spLocks noGrp="1"/>
          </p:cNvSpPr>
          <p:nvPr>
            <p:ph type="body" sz="quarter" idx="13"/>
          </p:nvPr>
        </p:nvSpPr>
        <p:spPr/>
        <p:txBody>
          <a:bodyPr/>
          <a:lstStyle/>
          <a:p>
            <a:pPr marL="0" indent="0">
              <a:lnSpc>
                <a:spcPct val="107000"/>
              </a:lnSpc>
              <a:spcAft>
                <a:spcPts val="800"/>
              </a:spcAft>
              <a:buNone/>
            </a:pPr>
            <a:r>
              <a:rPr lang="fr-CA" sz="2000" u="sng" dirty="0">
                <a:ea typeface="Calibri" panose="020F0502020204030204" pitchFamily="34" charset="0"/>
                <a:cs typeface="Times New Roman" panose="02020603050405020304" pitchFamily="18" charset="0"/>
              </a:rPr>
              <a:t>But</a:t>
            </a:r>
            <a:r>
              <a:rPr lang="fr-CA" sz="2000" dirty="0">
                <a:effectLst/>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fr-CA" sz="2000" dirty="0">
                <a:effectLst/>
                <a:latin typeface="Calibri" panose="020F0502020204030204" pitchFamily="34" charset="0"/>
                <a:ea typeface="Calibri" panose="020F0502020204030204" pitchFamily="34" charset="0"/>
                <a:cs typeface="Times New Roman" panose="02020603050405020304" pitchFamily="18" charset="0"/>
              </a:rPr>
              <a:t>Proposer une entrée en matière sur l’implication des proches aidants en présentant une sensibilisation accessible pour toutes les unités.</a:t>
            </a:r>
          </a:p>
          <a:p>
            <a:pPr marL="0" indent="0">
              <a:lnSpc>
                <a:spcPct val="107000"/>
              </a:lnSpc>
              <a:spcAft>
                <a:spcPts val="800"/>
              </a:spcAft>
              <a:buNone/>
            </a:pPr>
            <a:r>
              <a:rPr lang="fr-CA" sz="2000" u="sng" dirty="0">
                <a:effectLst/>
                <a:latin typeface="Calibri" panose="020F0502020204030204" pitchFamily="34" charset="0"/>
                <a:ea typeface="Calibri" panose="020F0502020204030204" pitchFamily="34" charset="0"/>
                <a:cs typeface="Times New Roman" panose="02020603050405020304" pitchFamily="18" charset="0"/>
              </a:rPr>
              <a:t>Enjeux</a:t>
            </a:r>
            <a:r>
              <a:rPr lang="fr-CA" sz="2000" dirty="0">
                <a:effectLst/>
                <a:latin typeface="Calibri" panose="020F0502020204030204" pitchFamily="34" charset="0"/>
                <a:ea typeface="Calibri" panose="020F0502020204030204" pitchFamily="34" charset="0"/>
                <a:cs typeface="Times New Roman" panose="02020603050405020304" pitchFamily="18" charset="0"/>
              </a:rPr>
              <a:t> :</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Pas beaucoup de temps allouer sur les unités.</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Compréhension, connaissances ou application des notions variables selon les unités.</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Vaste étendu du territoire, unités à rejoindre</a:t>
            </a:r>
          </a:p>
          <a:p>
            <a:pPr marL="0" indent="0">
              <a:buNone/>
            </a:pP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CA" sz="2000" u="sng" dirty="0">
                <a:effectLst/>
                <a:latin typeface="Calibri" panose="020F0502020204030204" pitchFamily="34" charset="0"/>
                <a:ea typeface="Calibri" panose="020F0502020204030204" pitchFamily="34" charset="0"/>
                <a:cs typeface="Times New Roman" panose="02020603050405020304" pitchFamily="18" charset="0"/>
              </a:rPr>
              <a:t>En résumé</a:t>
            </a:r>
            <a:r>
              <a:rPr lang="fr-CA"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CA" sz="2000" dirty="0">
                <a:effectLst/>
                <a:latin typeface="Calibri" panose="020F0502020204030204" pitchFamily="34" charset="0"/>
                <a:ea typeface="Calibri" panose="020F0502020204030204" pitchFamily="34" charset="0"/>
                <a:cs typeface="Times New Roman" panose="02020603050405020304" pitchFamily="18" charset="0"/>
              </a:rPr>
              <a:t> </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Nombre de rencontres faites : </a:t>
            </a:r>
            <a:r>
              <a:rPr lang="fr-CA" sz="2000" b="1" dirty="0">
                <a:effectLst/>
                <a:latin typeface="Calibri" panose="020F0502020204030204" pitchFamily="34" charset="0"/>
                <a:ea typeface="Calibri" panose="020F0502020204030204" pitchFamily="34" charset="0"/>
                <a:cs typeface="Times New Roman" panose="02020603050405020304" pitchFamily="18" charset="0"/>
              </a:rPr>
              <a:t>25</a:t>
            </a:r>
            <a:r>
              <a:rPr lang="fr-CA" sz="2000" dirty="0">
                <a:effectLst/>
                <a:latin typeface="Calibri" panose="020F0502020204030204" pitchFamily="34" charset="0"/>
                <a:ea typeface="Calibri" panose="020F0502020204030204" pitchFamily="34" charset="0"/>
                <a:cs typeface="Times New Roman" panose="02020603050405020304" pitchFamily="18" charset="0"/>
              </a:rPr>
              <a:t> unités, 4 clarifications avec cheffes de service</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Nombre intervenants sensibilisés : environ </a:t>
            </a:r>
            <a:r>
              <a:rPr lang="fr-CA" sz="2000" b="1" dirty="0">
                <a:effectLst/>
                <a:latin typeface="Calibri" panose="020F0502020204030204" pitchFamily="34" charset="0"/>
                <a:ea typeface="Calibri" panose="020F0502020204030204" pitchFamily="34" charset="0"/>
                <a:cs typeface="Times New Roman" panose="02020603050405020304" pitchFamily="18" charset="0"/>
              </a:rPr>
              <a:t>240</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2" name="Espace réservé du texte 1">
            <a:extLst>
              <a:ext uri="{FF2B5EF4-FFF2-40B4-BE49-F238E27FC236}">
                <a16:creationId xmlns:a16="http://schemas.microsoft.com/office/drawing/2014/main" id="{DBB0195E-0C7E-67EA-3612-82537B527EE2}"/>
              </a:ext>
            </a:extLst>
          </p:cNvPr>
          <p:cNvSpPr>
            <a:spLocks noGrp="1"/>
          </p:cNvSpPr>
          <p:nvPr>
            <p:ph type="body" sz="quarter" idx="12"/>
          </p:nvPr>
        </p:nvSpPr>
        <p:spPr/>
        <p:txBody>
          <a:bodyPr/>
          <a:lstStyle/>
          <a:p>
            <a:r>
              <a:rPr lang="fr-CA" dirty="0"/>
              <a:t>La tournée SUITE – Implication des proches aidants en SM</a:t>
            </a:r>
          </a:p>
        </p:txBody>
      </p:sp>
    </p:spTree>
    <p:extLst>
      <p:ext uri="{BB962C8B-B14F-4D97-AF65-F5344CB8AC3E}">
        <p14:creationId xmlns:p14="http://schemas.microsoft.com/office/powerpoint/2010/main" val="284841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39E5DA-DC57-E12D-548A-468CE4B3A0E3}"/>
              </a:ext>
            </a:extLst>
          </p:cNvPr>
          <p:cNvSpPr>
            <a:spLocks noGrp="1"/>
          </p:cNvSpPr>
          <p:nvPr>
            <p:ph type="body" sz="quarter" idx="13"/>
          </p:nvPr>
        </p:nvSpPr>
        <p:spPr/>
        <p:txBody>
          <a:bodyPr/>
          <a:lstStyle/>
          <a:p>
            <a:pPr marL="0" indent="0">
              <a:buNone/>
            </a:pPr>
            <a:r>
              <a:rPr lang="fr-CA" sz="2400" u="sng" dirty="0">
                <a:effectLst/>
                <a:latin typeface="Calibri" panose="020F0502020204030204" pitchFamily="34" charset="0"/>
                <a:ea typeface="Calibri" panose="020F0502020204030204" pitchFamily="34" charset="0"/>
                <a:cs typeface="Times New Roman" panose="02020603050405020304" pitchFamily="18" charset="0"/>
              </a:rPr>
              <a:t>Interprétations générales</a:t>
            </a:r>
            <a:r>
              <a:rPr lang="fr-CA" sz="24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2800" dirty="0">
                <a:effectLst/>
                <a:latin typeface="Calibri" panose="020F0502020204030204" pitchFamily="34" charset="0"/>
                <a:ea typeface="Calibri" panose="020F0502020204030204" pitchFamily="34" charset="0"/>
                <a:cs typeface="Times New Roman" panose="02020603050405020304" pitchFamily="18" charset="0"/>
              </a:rPr>
              <a:t>J’ai beaucoup aimé ma tournée des unités pour la proche </a:t>
            </a:r>
            <a:r>
              <a:rPr lang="fr-CA" sz="2800" dirty="0" err="1">
                <a:effectLst/>
                <a:latin typeface="Calibri" panose="020F0502020204030204" pitchFamily="34" charset="0"/>
                <a:ea typeface="Calibri" panose="020F0502020204030204" pitchFamily="34" charset="0"/>
                <a:cs typeface="Times New Roman" panose="02020603050405020304" pitchFamily="18" charset="0"/>
              </a:rPr>
              <a:t>aidance</a:t>
            </a:r>
            <a:r>
              <a:rPr lang="fr-CA" sz="2800" dirty="0">
                <a:effectLst/>
                <a:latin typeface="Calibri" panose="020F0502020204030204" pitchFamily="34" charset="0"/>
                <a:ea typeface="Calibri" panose="020F0502020204030204" pitchFamily="34" charset="0"/>
                <a:cs typeface="Times New Roman" panose="02020603050405020304" pitchFamily="18" charset="0"/>
              </a:rPr>
              <a:t>, ce fut un réel défi en termes de voyagement et de courage du sujet abordé dans le contexte actuel. </a:t>
            </a:r>
          </a:p>
          <a:p>
            <a:r>
              <a:rPr lang="fr-CA" sz="2800" dirty="0">
                <a:effectLst/>
                <a:latin typeface="Calibri" panose="020F0502020204030204" pitchFamily="34" charset="0"/>
                <a:ea typeface="Calibri" panose="020F0502020204030204" pitchFamily="34" charset="0"/>
                <a:cs typeface="Times New Roman" panose="02020603050405020304" pitchFamily="18" charset="0"/>
              </a:rPr>
              <a:t>Quoiqu’il reste des unités à voir et un approfondissement à apporter, le début du projet fut une belle entrée en matière et une belle reconnaissance du travail déjà fait.</a:t>
            </a:r>
          </a:p>
          <a:p>
            <a:pPr marL="0" indent="0">
              <a:buNone/>
            </a:pPr>
            <a:endParaRPr lang="fr-CA" dirty="0"/>
          </a:p>
        </p:txBody>
      </p:sp>
      <p:sp>
        <p:nvSpPr>
          <p:cNvPr id="2" name="Espace réservé du texte 1">
            <a:extLst>
              <a:ext uri="{FF2B5EF4-FFF2-40B4-BE49-F238E27FC236}">
                <a16:creationId xmlns:a16="http://schemas.microsoft.com/office/drawing/2014/main" id="{879342E1-8C05-CED8-4FAC-799492995112}"/>
              </a:ext>
            </a:extLst>
          </p:cNvPr>
          <p:cNvSpPr>
            <a:spLocks noGrp="1"/>
          </p:cNvSpPr>
          <p:nvPr>
            <p:ph type="body" sz="quarter" idx="12"/>
          </p:nvPr>
        </p:nvSpPr>
        <p:spPr/>
        <p:txBody>
          <a:bodyPr/>
          <a:lstStyle/>
          <a:p>
            <a:r>
              <a:rPr lang="fr-CA" dirty="0"/>
              <a:t>La tournée SUITE – Implication des proches aidants en SM</a:t>
            </a:r>
          </a:p>
          <a:p>
            <a:endParaRPr lang="fr-CA" dirty="0"/>
          </a:p>
        </p:txBody>
      </p:sp>
    </p:spTree>
    <p:extLst>
      <p:ext uri="{BB962C8B-B14F-4D97-AF65-F5344CB8AC3E}">
        <p14:creationId xmlns:p14="http://schemas.microsoft.com/office/powerpoint/2010/main" val="22552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39E5DA-DC57-E12D-548A-468CE4B3A0E3}"/>
              </a:ext>
            </a:extLst>
          </p:cNvPr>
          <p:cNvSpPr>
            <a:spLocks noGrp="1"/>
          </p:cNvSpPr>
          <p:nvPr>
            <p:ph type="body" sz="quarter" idx="13"/>
          </p:nvPr>
        </p:nvSpPr>
        <p:spPr/>
        <p:txBody>
          <a:bodyPr/>
          <a:lstStyle/>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CA" sz="1800" u="sng" dirty="0">
                <a:effectLst/>
                <a:latin typeface="Calibri" panose="020F0502020204030204" pitchFamily="34" charset="0"/>
                <a:ea typeface="Calibri" panose="020F0502020204030204" pitchFamily="34" charset="0"/>
                <a:cs typeface="Times New Roman" panose="02020603050405020304" pitchFamily="18" charset="0"/>
              </a:rPr>
              <a:t>Interprétations spécifiques</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r>
              <a:rPr lang="fr-CA" sz="2000" dirty="0">
                <a:effectLst/>
                <a:latin typeface="Calibri" panose="020F0502020204030204" pitchFamily="34" charset="0"/>
                <a:ea typeface="Calibri" panose="020F0502020204030204" pitchFamily="34" charset="0"/>
                <a:cs typeface="Times New Roman" panose="02020603050405020304" pitchFamily="18" charset="0"/>
              </a:rPr>
              <a:t>En général, les unités ont aimé parler de proche </a:t>
            </a:r>
            <a:r>
              <a:rPr lang="fr-CA" sz="2000" dirty="0" err="1">
                <a:effectLst/>
                <a:latin typeface="Calibri" panose="020F0502020204030204" pitchFamily="34" charset="0"/>
                <a:ea typeface="Calibri" panose="020F0502020204030204" pitchFamily="34" charset="0"/>
                <a:cs typeface="Times New Roman" panose="02020603050405020304" pitchFamily="18" charset="0"/>
              </a:rPr>
              <a:t>aidance</a:t>
            </a:r>
            <a:r>
              <a:rPr lang="fr-CA" sz="2000" dirty="0">
                <a:effectLst/>
                <a:latin typeface="Calibri" panose="020F0502020204030204" pitchFamily="34" charset="0"/>
                <a:ea typeface="Calibri" panose="020F0502020204030204" pitchFamily="34" charset="0"/>
                <a:cs typeface="Times New Roman" panose="02020603050405020304" pitchFamily="18" charset="0"/>
              </a:rPr>
              <a:t> (questions interactives) </a:t>
            </a:r>
          </a:p>
          <a:p>
            <a:r>
              <a:rPr lang="fr-CA" sz="2000" dirty="0">
                <a:effectLst/>
                <a:latin typeface="Calibri" panose="020F0502020204030204" pitchFamily="34" charset="0"/>
                <a:ea typeface="Calibri" panose="020F0502020204030204" pitchFamily="34" charset="0"/>
                <a:cs typeface="Times New Roman" panose="02020603050405020304" pitchFamily="18" charset="0"/>
              </a:rPr>
              <a:t>Pour ma part, j’ai remarqué que la plupart des intervenants ont apprécié de départager les termes proche aidant, pair aidant, pair aidant famille, et patient-partenaire …il y avait quand même pas mal de confusion à cet effet. (Clarifications et exemples nécessaires)</a:t>
            </a:r>
          </a:p>
          <a:p>
            <a:pPr marL="0" indent="0">
              <a:buNone/>
            </a:pP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r>
              <a:rPr lang="fr-CA" sz="2000" dirty="0">
                <a:effectLst/>
                <a:latin typeface="Calibri" panose="020F0502020204030204" pitchFamily="34" charset="0"/>
                <a:ea typeface="Calibri" panose="020F0502020204030204" pitchFamily="34" charset="0"/>
                <a:cs typeface="Times New Roman" panose="02020603050405020304" pitchFamily="18" charset="0"/>
              </a:rPr>
              <a:t>Par ailleurs, tous les intervenants </a:t>
            </a:r>
            <a:r>
              <a:rPr lang="fr-CA" sz="2000" b="1" dirty="0">
                <a:effectLst/>
                <a:latin typeface="Calibri" panose="020F0502020204030204" pitchFamily="34" charset="0"/>
                <a:ea typeface="Calibri" panose="020F0502020204030204" pitchFamily="34" charset="0"/>
                <a:cs typeface="Times New Roman" panose="02020603050405020304" pitchFamily="18" charset="0"/>
              </a:rPr>
              <a:t>étaient d’accord sur l’importance des proches aidants dans le réseau de soutien, sur l’importance de leur implication</a:t>
            </a:r>
            <a:r>
              <a:rPr lang="fr-CA" sz="2000" dirty="0">
                <a:effectLst/>
                <a:latin typeface="Calibri" panose="020F0502020204030204" pitchFamily="34" charset="0"/>
                <a:ea typeface="Calibri" panose="020F0502020204030204" pitchFamily="34" charset="0"/>
                <a:cs typeface="Times New Roman" panose="02020603050405020304" pitchFamily="18" charset="0"/>
              </a:rPr>
              <a:t> mais il était aussi question de défis, d’enjeux et de difficultés : des proches trop présents qui briment l’autonomie dans certains cas, d’autres pas assez présents ou carrément absents, des questions de confidentialité (dans ses détails) : comment rassurer les proches quand on n’a pas le consentement à divulguer certaines informations, etc…</a:t>
            </a:r>
          </a:p>
          <a:p>
            <a:pPr marL="0" indent="0">
              <a:buNone/>
            </a:pPr>
            <a:endParaRPr lang="fr-CA" dirty="0"/>
          </a:p>
        </p:txBody>
      </p:sp>
      <p:sp>
        <p:nvSpPr>
          <p:cNvPr id="2" name="Espace réservé du texte 1">
            <a:extLst>
              <a:ext uri="{FF2B5EF4-FFF2-40B4-BE49-F238E27FC236}">
                <a16:creationId xmlns:a16="http://schemas.microsoft.com/office/drawing/2014/main" id="{879342E1-8C05-CED8-4FAC-799492995112}"/>
              </a:ext>
            </a:extLst>
          </p:cNvPr>
          <p:cNvSpPr>
            <a:spLocks noGrp="1"/>
          </p:cNvSpPr>
          <p:nvPr>
            <p:ph type="body" sz="quarter" idx="12"/>
          </p:nvPr>
        </p:nvSpPr>
        <p:spPr/>
        <p:txBody>
          <a:bodyPr/>
          <a:lstStyle/>
          <a:p>
            <a:r>
              <a:rPr lang="fr-CA" dirty="0"/>
              <a:t>La tournée SUITE – Implication des proches aidants en SM</a:t>
            </a:r>
          </a:p>
          <a:p>
            <a:endParaRPr lang="fr-CA" dirty="0"/>
          </a:p>
        </p:txBody>
      </p:sp>
    </p:spTree>
    <p:extLst>
      <p:ext uri="{BB962C8B-B14F-4D97-AF65-F5344CB8AC3E}">
        <p14:creationId xmlns:p14="http://schemas.microsoft.com/office/powerpoint/2010/main" val="277118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39E5DA-DC57-E12D-548A-468CE4B3A0E3}"/>
              </a:ext>
            </a:extLst>
          </p:cNvPr>
          <p:cNvSpPr>
            <a:spLocks noGrp="1"/>
          </p:cNvSpPr>
          <p:nvPr>
            <p:ph type="body" sz="quarter" idx="13"/>
          </p:nvPr>
        </p:nvSpPr>
        <p:spPr/>
        <p:txBody>
          <a:bodyPr/>
          <a:lstStyle/>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CA" sz="1800" u="sng" dirty="0">
                <a:effectLst/>
                <a:latin typeface="Calibri" panose="020F0502020204030204" pitchFamily="34" charset="0"/>
                <a:ea typeface="Calibri" panose="020F0502020204030204" pitchFamily="34" charset="0"/>
                <a:cs typeface="Times New Roman" panose="02020603050405020304" pitchFamily="18" charset="0"/>
              </a:rPr>
              <a:t>Interprétations spécifiques (suite)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En moyenne, </a:t>
            </a:r>
            <a:r>
              <a:rPr lang="fr-CA" sz="1800" dirty="0">
                <a:ea typeface="Calibri" panose="020F0502020204030204" pitchFamily="34" charset="0"/>
                <a:cs typeface="Times New Roman" panose="02020603050405020304" pitchFamily="18" charset="0"/>
              </a:rPr>
              <a:t>l</a:t>
            </a:r>
            <a:r>
              <a:rPr lang="fr-CA" sz="1800" dirty="0">
                <a:effectLst/>
                <a:latin typeface="Calibri" panose="020F0502020204030204" pitchFamily="34" charset="0"/>
                <a:ea typeface="Calibri" panose="020F0502020204030204" pitchFamily="34" charset="0"/>
                <a:cs typeface="Times New Roman" panose="02020603050405020304" pitchFamily="18" charset="0"/>
              </a:rPr>
              <a:t>es intervenants impliquent et soutiennent les proches aidants </a:t>
            </a: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Cela est variable d’un intervenant à l’autre selon leur temps, leur volonté, leur compréhension et leurs capacités. Aussi, selon les politiques opérationnelles en place. </a:t>
            </a: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Il existe aussi dans le CIUSSS des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champions</a:t>
            </a:r>
            <a:r>
              <a:rPr lang="fr-CA" sz="1800" dirty="0">
                <a:effectLst/>
                <a:latin typeface="Calibri" panose="020F0502020204030204" pitchFamily="34" charset="0"/>
                <a:ea typeface="Calibri" panose="020F0502020204030204" pitchFamily="34" charset="0"/>
                <a:cs typeface="Times New Roman" panose="02020603050405020304" pitchFamily="18" charset="0"/>
              </a:rPr>
              <a:t>’ de la proche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aidance</a:t>
            </a:r>
            <a:r>
              <a:rPr lang="fr-CA" sz="1800" dirty="0">
                <a:effectLst/>
                <a:latin typeface="Calibri" panose="020F0502020204030204" pitchFamily="34" charset="0"/>
                <a:ea typeface="Calibri" panose="020F0502020204030204" pitchFamily="34" charset="0"/>
                <a:cs typeface="Times New Roman" panose="02020603050405020304" pitchFamily="18" charset="0"/>
              </a:rPr>
              <a:t> : les unités gériatriques de démence et comorbidité, le Stearns ou services jeunesse (pédopsychiatrie), le PEPP et les services de troubles alimentaires. Ils y offrent de l’accueil (pochette d’accueil), du soutien, de l’éducation (psychoéducation), des groupes de discussions, etc… </a:t>
            </a: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Ils sont plus impliqués dans la proche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aidance</a:t>
            </a:r>
            <a:r>
              <a:rPr lang="fr-CA" sz="1800" dirty="0">
                <a:effectLst/>
                <a:latin typeface="Calibri" panose="020F0502020204030204" pitchFamily="34" charset="0"/>
                <a:ea typeface="Calibri" panose="020F0502020204030204" pitchFamily="34" charset="0"/>
                <a:cs typeface="Times New Roman" panose="02020603050405020304" pitchFamily="18" charset="0"/>
              </a:rPr>
              <a:t>, on dirait là où les liens familiaux ou de personnes significatives s’imposent par l’âge, les habitudes sociales ou culturelles ou autre …</a:t>
            </a:r>
          </a:p>
          <a:p>
            <a:pPr marL="0" indent="0">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p:sp>
        <p:nvSpPr>
          <p:cNvPr id="2" name="Espace réservé du texte 1">
            <a:extLst>
              <a:ext uri="{FF2B5EF4-FFF2-40B4-BE49-F238E27FC236}">
                <a16:creationId xmlns:a16="http://schemas.microsoft.com/office/drawing/2014/main" id="{879342E1-8C05-CED8-4FAC-799492995112}"/>
              </a:ext>
            </a:extLst>
          </p:cNvPr>
          <p:cNvSpPr>
            <a:spLocks noGrp="1"/>
          </p:cNvSpPr>
          <p:nvPr>
            <p:ph type="body" sz="quarter" idx="12"/>
          </p:nvPr>
        </p:nvSpPr>
        <p:spPr/>
        <p:txBody>
          <a:bodyPr/>
          <a:lstStyle/>
          <a:p>
            <a:r>
              <a:rPr lang="fr-CA" dirty="0"/>
              <a:t>La tournée SUITE – Implication des proches aidants en SM</a:t>
            </a:r>
          </a:p>
          <a:p>
            <a:endParaRPr lang="fr-CA" dirty="0"/>
          </a:p>
        </p:txBody>
      </p:sp>
    </p:spTree>
    <p:extLst>
      <p:ext uri="{BB962C8B-B14F-4D97-AF65-F5344CB8AC3E}">
        <p14:creationId xmlns:p14="http://schemas.microsoft.com/office/powerpoint/2010/main" val="2713259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50883</TotalTime>
  <Words>943</Words>
  <Application>Microsoft Office PowerPoint</Application>
  <PresentationFormat>Widescreen</PresentationFormat>
  <Paragraphs>72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Stagiaire Communication</dc:creator>
  <cp:lastModifiedBy>Rafael Marianne Charky (COMTL)</cp:lastModifiedBy>
  <cp:revision>1246</cp:revision>
  <cp:lastPrinted>2024-01-16T14:59:53Z</cp:lastPrinted>
  <dcterms:created xsi:type="dcterms:W3CDTF">2014-07-15T18:39:17Z</dcterms:created>
  <dcterms:modified xsi:type="dcterms:W3CDTF">2026-02-18T16:19:28Z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2026-02-09T18:18:02Z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a8561e02-cc0b-48ec-95c7-d2cc2bfaa3c4</vt:lpwstr>
  </property>
  <property fmtid="{D5CDD505-2E9C-101B-9397-08002B2CF9AE}" pid="8" name="MSIP_Label_6a7d8d5d-78e2-4a62-9fcd-016eb5e4c57c_ContentBits">
    <vt:lpwstr>0</vt:lpwstr>
  </property>
  <property fmtid="{D5CDD505-2E9C-101B-9397-08002B2CF9AE}" pid="9" name="MSIP_Label_6a7d8d5d-78e2-4a62-9fcd-016eb5e4c57c_Tag">
    <vt:lpwstr>10, 3, 0, 2</vt:lpwstr>
  </property>
</Properties>
</file>